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2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7" r:id="rId12"/>
    <p:sldId id="285" r:id="rId13"/>
    <p:sldId id="286" r:id="rId14"/>
    <p:sldId id="288" r:id="rId15"/>
    <p:sldId id="291" r:id="rId16"/>
    <p:sldId id="293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3326FB-830D-4656-A304-A008DBC00DAB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F036C4-B06F-4D3A-8164-E55D779E3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2RnaViWuu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hatscookingamerica.net/Menu/DiningEtiquetteGuide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TB7jsc0U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DTB7jsc0UY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</a:t>
            </a:r>
            <a:r>
              <a:rPr lang="en-US" dirty="0" smtClean="0"/>
              <a:t>Manners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Your Flatware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are taking a break, place your knife and fork crossed towards the center of the plate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are finished eating, place you knife and fork together on the right side of the plate, diagonal to the table. </a:t>
            </a:r>
          </a:p>
        </p:txBody>
      </p:sp>
      <p:pic>
        <p:nvPicPr>
          <p:cNvPr id="40962" name="Picture 2" descr="http://www.professionalimagedress.com/images/dining-etiquette-tips-M5_Q11j_78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05275"/>
            <a:ext cx="2857500" cy="2752725"/>
          </a:xfrm>
          <a:prstGeom prst="rect">
            <a:avLst/>
          </a:prstGeom>
          <a:noFill/>
        </p:spPr>
      </p:pic>
      <p:pic>
        <p:nvPicPr>
          <p:cNvPr id="40964" name="Picture 4" descr="http://kitchenmoxie.net/wp-content/uploads/2012/03/022-e1330810111440.jpg"/>
          <p:cNvPicPr>
            <a:picLocks noChangeAspect="1" noChangeArrowheads="1"/>
          </p:cNvPicPr>
          <p:nvPr/>
        </p:nvPicPr>
        <p:blipFill>
          <a:blip r:embed="rId3" cstate="print"/>
          <a:srcRect l="9600" r="10400"/>
          <a:stretch>
            <a:fillRect/>
          </a:stretch>
        </p:blipFill>
        <p:spPr bwMode="auto">
          <a:xfrm>
            <a:off x="5715000" y="1676400"/>
            <a:ext cx="249936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Passing Food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Pass dishes to the person nearest to you.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Pass dishes to the right and do not reach across the table or over other people.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would like a certain food or dish, ask the person closest to it to pass it to you. </a:t>
            </a:r>
            <a:endParaRPr lang="en-US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6068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 not talk with your mouth full of food.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Wait for the host or hostess to take their seats before sitting down.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not tell everyone you are going to the restroom, simply say “excuse me.”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195" y="1981200"/>
            <a:ext cx="403580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Loud eating noises, such as slurping or burping, </a:t>
            </a:r>
            <a:r>
              <a:rPr lang="en-US" dirty="0" smtClean="0"/>
              <a:t>are considered rude in American culture.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need to cough or sneeze, cover your mouth with your napkin. </a:t>
            </a:r>
            <a:r>
              <a:rPr lang="en-US" dirty="0" smtClean="0"/>
              <a:t>Do not blow your nose at the table.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Pace your eating with other guests. </a:t>
            </a:r>
            <a:endParaRPr lang="en-US" dirty="0" smtClean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 r="9434"/>
          <a:stretch>
            <a:fillRect/>
          </a:stretch>
        </p:blipFill>
        <p:spPr bwMode="auto">
          <a:xfrm flipH="1">
            <a:off x="5334000" y="20574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Follow the dress code on the invitation or suggestions by the host or hostess.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Try to eat a little of everything on your plate.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Complement the host or hostess if you like the food, otherwise, stay quiet.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have dietary restrictions, let the host or hostess know before the event.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057400"/>
            <a:ext cx="2840037" cy="430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Manners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txBody>
          <a:bodyPr/>
          <a:lstStyle/>
          <a:p>
            <a:r>
              <a:rPr lang="en-US" dirty="0" smtClean="0"/>
              <a:t>The table manners we practice in America are not always the same in other countries.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you think of any table manners practiced by some countries that we do not practice in the U.S.?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19600"/>
            <a:ext cx="14192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1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Manners Around the World</a:t>
            </a:r>
            <a:endParaRPr lang="en-US" dirty="0"/>
          </a:p>
        </p:txBody>
      </p:sp>
      <p:pic>
        <p:nvPicPr>
          <p:cNvPr id="4" name="D2RnaViWuuE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584" y="1905000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1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http://whatscookingamerica.net/Menu/DiningEtiquetteGuide.htm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791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Etiquette: </a:t>
            </a:r>
            <a:r>
              <a:rPr lang="en-US" dirty="0" smtClean="0"/>
              <a:t>Manners or customs thought of as being polite and good practice.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Dining Etiquette:</a:t>
            </a:r>
            <a:r>
              <a:rPr lang="en-US" dirty="0" smtClean="0"/>
              <a:t> Manners used </a:t>
            </a:r>
          </a:p>
          <a:p>
            <a:pPr marL="365760" lvl="1" indent="0">
              <a:buNone/>
            </a:pPr>
            <a:r>
              <a:rPr lang="en-US" dirty="0" smtClean="0"/>
              <a:t>   when eating. </a:t>
            </a:r>
            <a:r>
              <a:rPr lang="en-US" i="1" dirty="0" smtClean="0"/>
              <a:t>Also known as </a:t>
            </a:r>
            <a:r>
              <a:rPr lang="en-US" b="1" i="1" dirty="0" smtClean="0"/>
              <a:t>table       </a:t>
            </a:r>
          </a:p>
          <a:p>
            <a:pPr marL="365760" lvl="1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manners.</a:t>
            </a:r>
            <a:endParaRPr lang="en-US" i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743200"/>
            <a:ext cx="3698014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Manners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lvl="1" indent="0">
              <a:buNone/>
            </a:pPr>
            <a:r>
              <a:rPr lang="en-US" dirty="0" smtClean="0">
                <a:hlinkClick r:id="rId3"/>
              </a:rPr>
              <a:t>Dining Etiquette Basics</a:t>
            </a:r>
            <a:endParaRPr lang="en-US" dirty="0"/>
          </a:p>
        </p:txBody>
      </p:sp>
      <p:pic>
        <p:nvPicPr>
          <p:cNvPr id="4" name="HDTB7jsc0U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2648" y="2117748"/>
            <a:ext cx="7763933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to Start Eating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572000" cy="502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a restaurant, wait until all the people at your table are served.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ait </a:t>
            </a:r>
            <a:r>
              <a:rPr lang="en-US" dirty="0" smtClean="0"/>
              <a:t>until the host or hostess lifts their flatware to begin eating.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57800" y="1676400"/>
            <a:ext cx="3635896" cy="49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Napkin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When you sit down, unfold your napkin and place it in your lap with the folded edge facing away from you.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When you finish your meal, place your napkin to the left of your plate, NOT on top of your plate.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leave the table, place your napkin on your chair.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3030895" cy="457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Elbows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Keep your elbows off the table.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Instead</a:t>
            </a:r>
            <a:r>
              <a:rPr lang="en-US" dirty="0" smtClean="0"/>
              <a:t>, rest your forearms against the edge of the table.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267075" cy="49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Eating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ALWAYS chew with your mouth closed.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Keep your head about one foot from you plate.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Bring the food to your mouth rather than bringing your mouth to the food!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Your Flatware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Start with the knife, fork, or spoon that is farthest away from you and work your way in, towards the plate.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Cut and eat small bites of food that do not cause you to struggle while you eat or stuff your mouth full of food.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3051055" cy="457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Your Flatware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34000" cy="502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Your </a:t>
            </a:r>
            <a:r>
              <a:rPr lang="en-US" dirty="0" smtClean="0"/>
              <a:t>used flatware should never touch </a:t>
            </a:r>
            <a:r>
              <a:rPr lang="en-US" dirty="0" smtClean="0"/>
              <a:t>the table.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between bites, rest your knife or fork in the edge of your plate.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not hold food on your fork or spoon while </a:t>
            </a:r>
            <a:r>
              <a:rPr lang="en-US" dirty="0" smtClean="0"/>
              <a:t>talking</a:t>
            </a:r>
            <a:r>
              <a:rPr lang="en-US" dirty="0"/>
              <a:t> </a:t>
            </a:r>
            <a:r>
              <a:rPr lang="en-US" dirty="0" smtClean="0"/>
              <a:t>or point with your flatware.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290887" cy="49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194</TotalTime>
  <Words>583</Words>
  <Application>Microsoft Office PowerPoint</Application>
  <PresentationFormat>On-screen Show (4:3)</PresentationFormat>
  <Paragraphs>79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Tw Cen MT</vt:lpstr>
      <vt:lpstr>Wingdings</vt:lpstr>
      <vt:lpstr>Wingdings 2</vt:lpstr>
      <vt:lpstr>Median</vt:lpstr>
      <vt:lpstr>Table Manners</vt:lpstr>
      <vt:lpstr>Vocabulary </vt:lpstr>
      <vt:lpstr>Table Manners</vt:lpstr>
      <vt:lpstr>When to Start Eating</vt:lpstr>
      <vt:lpstr>The Napkin</vt:lpstr>
      <vt:lpstr>Elbows</vt:lpstr>
      <vt:lpstr>Eating </vt:lpstr>
      <vt:lpstr>Using Your Flatware</vt:lpstr>
      <vt:lpstr>Using Your Flatware</vt:lpstr>
      <vt:lpstr>Using Your Flatware</vt:lpstr>
      <vt:lpstr>Passing Food</vt:lpstr>
      <vt:lpstr>Other Considerations</vt:lpstr>
      <vt:lpstr>Other Considerations</vt:lpstr>
      <vt:lpstr>Other Considerations</vt:lpstr>
      <vt:lpstr>Table Manners Around the World</vt:lpstr>
      <vt:lpstr>Table Manners Around the World</vt:lpstr>
      <vt:lpstr>Academic Material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Setting</dc:title>
  <dc:creator>Heather</dc:creator>
  <cp:lastModifiedBy>Heather Coo</cp:lastModifiedBy>
  <cp:revision>31</cp:revision>
  <dcterms:created xsi:type="dcterms:W3CDTF">2012-11-27T18:42:22Z</dcterms:created>
  <dcterms:modified xsi:type="dcterms:W3CDTF">2015-02-02T19:49:25Z</dcterms:modified>
</cp:coreProperties>
</file>