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6" r:id="rId7"/>
    <p:sldId id="261" r:id="rId8"/>
    <p:sldId id="267" r:id="rId9"/>
    <p:sldId id="262" r:id="rId10"/>
    <p:sldId id="276" r:id="rId11"/>
    <p:sldId id="268" r:id="rId12"/>
    <p:sldId id="263" r:id="rId13"/>
    <p:sldId id="269" r:id="rId14"/>
    <p:sldId id="264" r:id="rId15"/>
    <p:sldId id="270" r:id="rId16"/>
    <p:sldId id="273" r:id="rId17"/>
    <p:sldId id="278" r:id="rId18"/>
    <p:sldId id="277" r:id="rId19"/>
    <p:sldId id="279" r:id="rId20"/>
    <p:sldId id="280" r:id="rId21"/>
    <p:sldId id="275"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7C8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36321-3721-468A-8D1D-E8E1FDB61553}" type="doc">
      <dgm:prSet loTypeId="urn:microsoft.com/office/officeart/2005/8/layout/pyramid1" loCatId="pyramid" qsTypeId="urn:microsoft.com/office/officeart/2005/8/quickstyle/simple1" qsCatId="simple" csTypeId="urn:microsoft.com/office/officeart/2005/8/colors/colorful2" csCatId="colorful" phldr="1"/>
      <dgm:spPr/>
    </dgm:pt>
    <dgm:pt modelId="{1C1A9FA3-13BB-4D1B-92F0-50B9EF512EDB}">
      <dgm:prSet phldrT="[Text]"/>
      <dgm:spPr/>
      <dgm:t>
        <a:bodyPr/>
        <a:lstStyle/>
        <a:p>
          <a:r>
            <a:rPr lang="en-US" b="1" smtClean="0">
              <a:solidFill>
                <a:schemeClr val="tx1">
                  <a:lumMod val="95000"/>
                  <a:lumOff val="5000"/>
                </a:schemeClr>
              </a:solidFill>
              <a:effectLst>
                <a:outerShdw blurRad="38100" dist="38100" dir="2700000" algn="tl">
                  <a:srgbClr val="000000">
                    <a:alpha val="43137"/>
                  </a:srgbClr>
                </a:outerShdw>
              </a:effectLst>
            </a:rPr>
            <a:t>Title</a:t>
          </a:r>
          <a:endParaRPr lang="en-US" b="1" dirty="0">
            <a:solidFill>
              <a:schemeClr val="tx1">
                <a:lumMod val="95000"/>
                <a:lumOff val="5000"/>
              </a:schemeClr>
            </a:solidFill>
            <a:effectLst>
              <a:outerShdw blurRad="38100" dist="38100" dir="2700000" algn="tl">
                <a:srgbClr val="000000">
                  <a:alpha val="43137"/>
                </a:srgbClr>
              </a:outerShdw>
            </a:effectLst>
          </a:endParaRPr>
        </a:p>
      </dgm:t>
    </dgm:pt>
    <dgm:pt modelId="{21346346-0E5A-40E3-8401-30E7189D5FD7}" type="parTrans" cxnId="{6D9A6F46-ADDA-4CD2-9008-79844E56F29F}">
      <dgm:prSet/>
      <dgm:spPr/>
      <dgm:t>
        <a:bodyPr/>
        <a:lstStyle/>
        <a:p>
          <a:endParaRPr lang="en-US"/>
        </a:p>
      </dgm:t>
    </dgm:pt>
    <dgm:pt modelId="{46005A1D-5580-4A67-AC57-1EDE460223B3}" type="sibTrans" cxnId="{6D9A6F46-ADDA-4CD2-9008-79844E56F29F}">
      <dgm:prSet/>
      <dgm:spPr/>
      <dgm:t>
        <a:bodyPr/>
        <a:lstStyle/>
        <a:p>
          <a:endParaRPr lang="en-US"/>
        </a:p>
      </dgm:t>
    </dgm:pt>
    <dgm:pt modelId="{76E81615-8A34-4631-804B-CFDCBD56A932}">
      <dgm:prSet phldrT="[Text]"/>
      <dgm:spPr/>
      <dgm:t>
        <a:bodyPr/>
        <a:lstStyle/>
        <a:p>
          <a:r>
            <a:rPr lang="en-US" b="1" smtClean="0">
              <a:solidFill>
                <a:schemeClr val="tx1">
                  <a:lumMod val="95000"/>
                  <a:lumOff val="5000"/>
                </a:schemeClr>
              </a:solidFill>
              <a:effectLst>
                <a:outerShdw blurRad="38100" dist="38100" dir="2700000" algn="tl">
                  <a:srgbClr val="000000">
                    <a:alpha val="43137"/>
                  </a:srgbClr>
                </a:outerShdw>
              </a:effectLst>
            </a:rPr>
            <a:t>Ingredients</a:t>
          </a:r>
          <a:endParaRPr lang="en-US" b="1" dirty="0">
            <a:solidFill>
              <a:schemeClr val="tx1">
                <a:lumMod val="95000"/>
                <a:lumOff val="5000"/>
              </a:schemeClr>
            </a:solidFill>
            <a:effectLst>
              <a:outerShdw blurRad="38100" dist="38100" dir="2700000" algn="tl">
                <a:srgbClr val="000000">
                  <a:alpha val="43137"/>
                </a:srgbClr>
              </a:outerShdw>
            </a:effectLst>
          </a:endParaRPr>
        </a:p>
      </dgm:t>
    </dgm:pt>
    <dgm:pt modelId="{D6FDFB03-4389-4187-B9BC-CEC4A15131C6}" type="parTrans" cxnId="{26888A58-43D0-4F5C-93CE-3510843F8AA6}">
      <dgm:prSet/>
      <dgm:spPr/>
      <dgm:t>
        <a:bodyPr/>
        <a:lstStyle/>
        <a:p>
          <a:endParaRPr lang="en-US"/>
        </a:p>
      </dgm:t>
    </dgm:pt>
    <dgm:pt modelId="{98995113-DBC0-445B-B50F-632AC8C3E536}" type="sibTrans" cxnId="{26888A58-43D0-4F5C-93CE-3510843F8AA6}">
      <dgm:prSet/>
      <dgm:spPr/>
      <dgm:t>
        <a:bodyPr/>
        <a:lstStyle/>
        <a:p>
          <a:endParaRPr lang="en-US"/>
        </a:p>
      </dgm:t>
    </dgm:pt>
    <dgm:pt modelId="{74EDB638-34BC-440C-93E3-B488DE1FC630}">
      <dgm:prSet phldrT="[Text]"/>
      <dgm:spPr/>
      <dgm:t>
        <a:bodyPr/>
        <a:lstStyle/>
        <a:p>
          <a:r>
            <a:rPr lang="en-US" b="1" smtClean="0">
              <a:solidFill>
                <a:schemeClr val="tx1">
                  <a:lumMod val="95000"/>
                  <a:lumOff val="5000"/>
                </a:schemeClr>
              </a:solidFill>
              <a:effectLst>
                <a:outerShdw blurRad="38100" dist="38100" dir="2700000" algn="tl">
                  <a:srgbClr val="000000">
                    <a:alpha val="43137"/>
                  </a:srgbClr>
                </a:outerShdw>
              </a:effectLst>
            </a:rPr>
            <a:t>Directions</a:t>
          </a:r>
          <a:endParaRPr lang="en-US" b="1" dirty="0">
            <a:solidFill>
              <a:schemeClr val="tx1">
                <a:lumMod val="95000"/>
                <a:lumOff val="5000"/>
              </a:schemeClr>
            </a:solidFill>
            <a:effectLst>
              <a:outerShdw blurRad="38100" dist="38100" dir="2700000" algn="tl">
                <a:srgbClr val="000000">
                  <a:alpha val="43137"/>
                </a:srgbClr>
              </a:outerShdw>
            </a:effectLst>
          </a:endParaRPr>
        </a:p>
      </dgm:t>
    </dgm:pt>
    <dgm:pt modelId="{040563E5-DEDC-4A31-9A7C-DC0528EF269C}" type="parTrans" cxnId="{2DED0908-6D78-4D6E-9372-6E1C425E68CC}">
      <dgm:prSet/>
      <dgm:spPr/>
      <dgm:t>
        <a:bodyPr/>
        <a:lstStyle/>
        <a:p>
          <a:endParaRPr lang="en-US"/>
        </a:p>
      </dgm:t>
    </dgm:pt>
    <dgm:pt modelId="{8E51DA01-37FE-41A1-A9B0-CB6035703AA2}" type="sibTrans" cxnId="{2DED0908-6D78-4D6E-9372-6E1C425E68CC}">
      <dgm:prSet/>
      <dgm:spPr/>
      <dgm:t>
        <a:bodyPr/>
        <a:lstStyle/>
        <a:p>
          <a:endParaRPr lang="en-US"/>
        </a:p>
      </dgm:t>
    </dgm:pt>
    <dgm:pt modelId="{CD7B0594-A1D8-427A-8495-B39F00D6C43C}">
      <dgm:prSet phldrT="[Text]"/>
      <dgm:spPr/>
      <dgm:t>
        <a:bodyPr/>
        <a:lstStyle/>
        <a:p>
          <a:r>
            <a:rPr lang="en-US" b="1" smtClean="0">
              <a:solidFill>
                <a:schemeClr val="tx1">
                  <a:lumMod val="95000"/>
                  <a:lumOff val="5000"/>
                </a:schemeClr>
              </a:solidFill>
              <a:effectLst>
                <a:outerShdw blurRad="38100" dist="38100" dir="2700000" algn="tl">
                  <a:srgbClr val="000000">
                    <a:alpha val="43137"/>
                  </a:srgbClr>
                </a:outerShdw>
              </a:effectLst>
            </a:rPr>
            <a:t>Yield</a:t>
          </a:r>
          <a:endParaRPr lang="en-US" b="1" dirty="0">
            <a:solidFill>
              <a:schemeClr val="tx1">
                <a:lumMod val="95000"/>
                <a:lumOff val="5000"/>
              </a:schemeClr>
            </a:solidFill>
            <a:effectLst>
              <a:outerShdw blurRad="38100" dist="38100" dir="2700000" algn="tl">
                <a:srgbClr val="000000">
                  <a:alpha val="43137"/>
                </a:srgbClr>
              </a:outerShdw>
            </a:effectLst>
          </a:endParaRPr>
        </a:p>
      </dgm:t>
    </dgm:pt>
    <dgm:pt modelId="{B38E056D-8279-4AA4-AF00-3835655C5013}" type="parTrans" cxnId="{82A54ED4-4DA6-4E25-B7A4-86919791FB48}">
      <dgm:prSet/>
      <dgm:spPr/>
      <dgm:t>
        <a:bodyPr/>
        <a:lstStyle/>
        <a:p>
          <a:endParaRPr lang="en-US"/>
        </a:p>
      </dgm:t>
    </dgm:pt>
    <dgm:pt modelId="{012586BA-14E2-4717-8D51-70D6DBE43C2A}" type="sibTrans" cxnId="{82A54ED4-4DA6-4E25-B7A4-86919791FB48}">
      <dgm:prSet/>
      <dgm:spPr/>
      <dgm:t>
        <a:bodyPr/>
        <a:lstStyle/>
        <a:p>
          <a:endParaRPr lang="en-US"/>
        </a:p>
      </dgm:t>
    </dgm:pt>
    <dgm:pt modelId="{34E3A612-B436-46DD-9224-8C2BAA8B444C}" type="pres">
      <dgm:prSet presAssocID="{E2F36321-3721-468A-8D1D-E8E1FDB61553}" presName="Name0" presStyleCnt="0">
        <dgm:presLayoutVars>
          <dgm:dir/>
          <dgm:animLvl val="lvl"/>
          <dgm:resizeHandles val="exact"/>
        </dgm:presLayoutVars>
      </dgm:prSet>
      <dgm:spPr/>
    </dgm:pt>
    <dgm:pt modelId="{F01501B9-10FA-4820-A742-DEA45A26D559}" type="pres">
      <dgm:prSet presAssocID="{1C1A9FA3-13BB-4D1B-92F0-50B9EF512EDB}" presName="Name8" presStyleCnt="0"/>
      <dgm:spPr/>
    </dgm:pt>
    <dgm:pt modelId="{28481557-B164-4DDA-9AC3-990A76AB32A9}" type="pres">
      <dgm:prSet presAssocID="{1C1A9FA3-13BB-4D1B-92F0-50B9EF512EDB}" presName="level" presStyleLbl="node1" presStyleIdx="0" presStyleCnt="4">
        <dgm:presLayoutVars>
          <dgm:chMax val="1"/>
          <dgm:bulletEnabled val="1"/>
        </dgm:presLayoutVars>
      </dgm:prSet>
      <dgm:spPr/>
      <dgm:t>
        <a:bodyPr/>
        <a:lstStyle/>
        <a:p>
          <a:endParaRPr lang="en-US"/>
        </a:p>
      </dgm:t>
    </dgm:pt>
    <dgm:pt modelId="{8C1CFECE-E11F-457F-A421-72FA08191003}" type="pres">
      <dgm:prSet presAssocID="{1C1A9FA3-13BB-4D1B-92F0-50B9EF512EDB}" presName="levelTx" presStyleLbl="revTx" presStyleIdx="0" presStyleCnt="0">
        <dgm:presLayoutVars>
          <dgm:chMax val="1"/>
          <dgm:bulletEnabled val="1"/>
        </dgm:presLayoutVars>
      </dgm:prSet>
      <dgm:spPr/>
      <dgm:t>
        <a:bodyPr/>
        <a:lstStyle/>
        <a:p>
          <a:endParaRPr lang="en-US"/>
        </a:p>
      </dgm:t>
    </dgm:pt>
    <dgm:pt modelId="{5B5981C9-62E9-47D0-8754-E7DC80928D57}" type="pres">
      <dgm:prSet presAssocID="{CD7B0594-A1D8-427A-8495-B39F00D6C43C}" presName="Name8" presStyleCnt="0"/>
      <dgm:spPr/>
    </dgm:pt>
    <dgm:pt modelId="{04FC8250-E208-4DE9-814E-52325D312584}" type="pres">
      <dgm:prSet presAssocID="{CD7B0594-A1D8-427A-8495-B39F00D6C43C}" presName="level" presStyleLbl="node1" presStyleIdx="1" presStyleCnt="4">
        <dgm:presLayoutVars>
          <dgm:chMax val="1"/>
          <dgm:bulletEnabled val="1"/>
        </dgm:presLayoutVars>
      </dgm:prSet>
      <dgm:spPr/>
      <dgm:t>
        <a:bodyPr/>
        <a:lstStyle/>
        <a:p>
          <a:endParaRPr lang="en-US"/>
        </a:p>
      </dgm:t>
    </dgm:pt>
    <dgm:pt modelId="{ACD0762B-BC3F-4E66-9B93-E4F96DB8B673}" type="pres">
      <dgm:prSet presAssocID="{CD7B0594-A1D8-427A-8495-B39F00D6C43C}" presName="levelTx" presStyleLbl="revTx" presStyleIdx="0" presStyleCnt="0">
        <dgm:presLayoutVars>
          <dgm:chMax val="1"/>
          <dgm:bulletEnabled val="1"/>
        </dgm:presLayoutVars>
      </dgm:prSet>
      <dgm:spPr/>
      <dgm:t>
        <a:bodyPr/>
        <a:lstStyle/>
        <a:p>
          <a:endParaRPr lang="en-US"/>
        </a:p>
      </dgm:t>
    </dgm:pt>
    <dgm:pt modelId="{C9EBECBF-8054-4475-8F38-EE0C9DA9228C}" type="pres">
      <dgm:prSet presAssocID="{76E81615-8A34-4631-804B-CFDCBD56A932}" presName="Name8" presStyleCnt="0"/>
      <dgm:spPr/>
    </dgm:pt>
    <dgm:pt modelId="{09E219BA-A5FC-47DE-B6E6-FAC978508F6E}" type="pres">
      <dgm:prSet presAssocID="{76E81615-8A34-4631-804B-CFDCBD56A932}" presName="level" presStyleLbl="node1" presStyleIdx="2" presStyleCnt="4">
        <dgm:presLayoutVars>
          <dgm:chMax val="1"/>
          <dgm:bulletEnabled val="1"/>
        </dgm:presLayoutVars>
      </dgm:prSet>
      <dgm:spPr/>
      <dgm:t>
        <a:bodyPr/>
        <a:lstStyle/>
        <a:p>
          <a:endParaRPr lang="en-US"/>
        </a:p>
      </dgm:t>
    </dgm:pt>
    <dgm:pt modelId="{4447DD62-118D-465E-ABBB-E50582F880C0}" type="pres">
      <dgm:prSet presAssocID="{76E81615-8A34-4631-804B-CFDCBD56A932}" presName="levelTx" presStyleLbl="revTx" presStyleIdx="0" presStyleCnt="0">
        <dgm:presLayoutVars>
          <dgm:chMax val="1"/>
          <dgm:bulletEnabled val="1"/>
        </dgm:presLayoutVars>
      </dgm:prSet>
      <dgm:spPr/>
      <dgm:t>
        <a:bodyPr/>
        <a:lstStyle/>
        <a:p>
          <a:endParaRPr lang="en-US"/>
        </a:p>
      </dgm:t>
    </dgm:pt>
    <dgm:pt modelId="{B78EB459-645B-468A-AAF8-820B0E89357A}" type="pres">
      <dgm:prSet presAssocID="{74EDB638-34BC-440C-93E3-B488DE1FC630}" presName="Name8" presStyleCnt="0"/>
      <dgm:spPr/>
    </dgm:pt>
    <dgm:pt modelId="{0305924F-B1D1-4CE4-AB60-6EEE35AEA932}" type="pres">
      <dgm:prSet presAssocID="{74EDB638-34BC-440C-93E3-B488DE1FC630}" presName="level" presStyleLbl="node1" presStyleIdx="3" presStyleCnt="4">
        <dgm:presLayoutVars>
          <dgm:chMax val="1"/>
          <dgm:bulletEnabled val="1"/>
        </dgm:presLayoutVars>
      </dgm:prSet>
      <dgm:spPr/>
      <dgm:t>
        <a:bodyPr/>
        <a:lstStyle/>
        <a:p>
          <a:endParaRPr lang="en-US"/>
        </a:p>
      </dgm:t>
    </dgm:pt>
    <dgm:pt modelId="{D16B5B0C-79A1-4B3F-9B13-840885F34A66}" type="pres">
      <dgm:prSet presAssocID="{74EDB638-34BC-440C-93E3-B488DE1FC630}" presName="levelTx" presStyleLbl="revTx" presStyleIdx="0" presStyleCnt="0">
        <dgm:presLayoutVars>
          <dgm:chMax val="1"/>
          <dgm:bulletEnabled val="1"/>
        </dgm:presLayoutVars>
      </dgm:prSet>
      <dgm:spPr/>
      <dgm:t>
        <a:bodyPr/>
        <a:lstStyle/>
        <a:p>
          <a:endParaRPr lang="en-US"/>
        </a:p>
      </dgm:t>
    </dgm:pt>
  </dgm:ptLst>
  <dgm:cxnLst>
    <dgm:cxn modelId="{4D10EFAF-18E3-4AB8-B2BD-6A5E80DD6A39}" type="presOf" srcId="{1C1A9FA3-13BB-4D1B-92F0-50B9EF512EDB}" destId="{8C1CFECE-E11F-457F-A421-72FA08191003}" srcOrd="1" destOrd="0" presId="urn:microsoft.com/office/officeart/2005/8/layout/pyramid1"/>
    <dgm:cxn modelId="{26888A58-43D0-4F5C-93CE-3510843F8AA6}" srcId="{E2F36321-3721-468A-8D1D-E8E1FDB61553}" destId="{76E81615-8A34-4631-804B-CFDCBD56A932}" srcOrd="2" destOrd="0" parTransId="{D6FDFB03-4389-4187-B9BC-CEC4A15131C6}" sibTransId="{98995113-DBC0-445B-B50F-632AC8C3E536}"/>
    <dgm:cxn modelId="{DFB99339-A2A8-417C-8541-28E217F8CE6C}" type="presOf" srcId="{74EDB638-34BC-440C-93E3-B488DE1FC630}" destId="{0305924F-B1D1-4CE4-AB60-6EEE35AEA932}" srcOrd="0" destOrd="0" presId="urn:microsoft.com/office/officeart/2005/8/layout/pyramid1"/>
    <dgm:cxn modelId="{12422C3F-D8AA-46FF-A05B-8E25889190CB}" type="presOf" srcId="{74EDB638-34BC-440C-93E3-B488DE1FC630}" destId="{D16B5B0C-79A1-4B3F-9B13-840885F34A66}" srcOrd="1" destOrd="0" presId="urn:microsoft.com/office/officeart/2005/8/layout/pyramid1"/>
    <dgm:cxn modelId="{F6C40D15-06D2-4930-B1C1-2502997D95B3}" type="presOf" srcId="{E2F36321-3721-468A-8D1D-E8E1FDB61553}" destId="{34E3A612-B436-46DD-9224-8C2BAA8B444C}" srcOrd="0" destOrd="0" presId="urn:microsoft.com/office/officeart/2005/8/layout/pyramid1"/>
    <dgm:cxn modelId="{63BBB44E-5617-4006-B287-93761A41E5CB}" type="presOf" srcId="{1C1A9FA3-13BB-4D1B-92F0-50B9EF512EDB}" destId="{28481557-B164-4DDA-9AC3-990A76AB32A9}" srcOrd="0" destOrd="0" presId="urn:microsoft.com/office/officeart/2005/8/layout/pyramid1"/>
    <dgm:cxn modelId="{2DED0908-6D78-4D6E-9372-6E1C425E68CC}" srcId="{E2F36321-3721-468A-8D1D-E8E1FDB61553}" destId="{74EDB638-34BC-440C-93E3-B488DE1FC630}" srcOrd="3" destOrd="0" parTransId="{040563E5-DEDC-4A31-9A7C-DC0528EF269C}" sibTransId="{8E51DA01-37FE-41A1-A9B0-CB6035703AA2}"/>
    <dgm:cxn modelId="{2662BFE3-6495-4FEA-891D-CB082415BDD9}" type="presOf" srcId="{CD7B0594-A1D8-427A-8495-B39F00D6C43C}" destId="{ACD0762B-BC3F-4E66-9B93-E4F96DB8B673}" srcOrd="1" destOrd="0" presId="urn:microsoft.com/office/officeart/2005/8/layout/pyramid1"/>
    <dgm:cxn modelId="{82A54ED4-4DA6-4E25-B7A4-86919791FB48}" srcId="{E2F36321-3721-468A-8D1D-E8E1FDB61553}" destId="{CD7B0594-A1D8-427A-8495-B39F00D6C43C}" srcOrd="1" destOrd="0" parTransId="{B38E056D-8279-4AA4-AF00-3835655C5013}" sibTransId="{012586BA-14E2-4717-8D51-70D6DBE43C2A}"/>
    <dgm:cxn modelId="{6D9A6F46-ADDA-4CD2-9008-79844E56F29F}" srcId="{E2F36321-3721-468A-8D1D-E8E1FDB61553}" destId="{1C1A9FA3-13BB-4D1B-92F0-50B9EF512EDB}" srcOrd="0" destOrd="0" parTransId="{21346346-0E5A-40E3-8401-30E7189D5FD7}" sibTransId="{46005A1D-5580-4A67-AC57-1EDE460223B3}"/>
    <dgm:cxn modelId="{FA159C3D-1B26-4858-B2DC-AECCE230146F}" type="presOf" srcId="{76E81615-8A34-4631-804B-CFDCBD56A932}" destId="{4447DD62-118D-465E-ABBB-E50582F880C0}" srcOrd="1" destOrd="0" presId="urn:microsoft.com/office/officeart/2005/8/layout/pyramid1"/>
    <dgm:cxn modelId="{EFDC7F4E-2EB9-4252-B1BB-813D52BB8904}" type="presOf" srcId="{CD7B0594-A1D8-427A-8495-B39F00D6C43C}" destId="{04FC8250-E208-4DE9-814E-52325D312584}" srcOrd="0" destOrd="0" presId="urn:microsoft.com/office/officeart/2005/8/layout/pyramid1"/>
    <dgm:cxn modelId="{3EEBAC1B-E2D9-4CE2-8449-96466A2EF6E8}" type="presOf" srcId="{76E81615-8A34-4631-804B-CFDCBD56A932}" destId="{09E219BA-A5FC-47DE-B6E6-FAC978508F6E}" srcOrd="0" destOrd="0" presId="urn:microsoft.com/office/officeart/2005/8/layout/pyramid1"/>
    <dgm:cxn modelId="{BF66BB22-FF2D-4F59-B7DF-B4AE458A00A2}" type="presParOf" srcId="{34E3A612-B436-46DD-9224-8C2BAA8B444C}" destId="{F01501B9-10FA-4820-A742-DEA45A26D559}" srcOrd="0" destOrd="0" presId="urn:microsoft.com/office/officeart/2005/8/layout/pyramid1"/>
    <dgm:cxn modelId="{8C4EB9F1-1502-415C-886D-A504D3F72C45}" type="presParOf" srcId="{F01501B9-10FA-4820-A742-DEA45A26D559}" destId="{28481557-B164-4DDA-9AC3-990A76AB32A9}" srcOrd="0" destOrd="0" presId="urn:microsoft.com/office/officeart/2005/8/layout/pyramid1"/>
    <dgm:cxn modelId="{6362BFE9-37EF-428A-B8B3-3F67AEC7E264}" type="presParOf" srcId="{F01501B9-10FA-4820-A742-DEA45A26D559}" destId="{8C1CFECE-E11F-457F-A421-72FA08191003}" srcOrd="1" destOrd="0" presId="urn:microsoft.com/office/officeart/2005/8/layout/pyramid1"/>
    <dgm:cxn modelId="{1310B442-EEDA-45C9-B4C9-2D28E3485F5A}" type="presParOf" srcId="{34E3A612-B436-46DD-9224-8C2BAA8B444C}" destId="{5B5981C9-62E9-47D0-8754-E7DC80928D57}" srcOrd="1" destOrd="0" presId="urn:microsoft.com/office/officeart/2005/8/layout/pyramid1"/>
    <dgm:cxn modelId="{270B8231-74B9-4E93-BEDA-B6E29B1637AB}" type="presParOf" srcId="{5B5981C9-62E9-47D0-8754-E7DC80928D57}" destId="{04FC8250-E208-4DE9-814E-52325D312584}" srcOrd="0" destOrd="0" presId="urn:microsoft.com/office/officeart/2005/8/layout/pyramid1"/>
    <dgm:cxn modelId="{0BD4F2A3-AE22-499C-8743-A5EE177883B9}" type="presParOf" srcId="{5B5981C9-62E9-47D0-8754-E7DC80928D57}" destId="{ACD0762B-BC3F-4E66-9B93-E4F96DB8B673}" srcOrd="1" destOrd="0" presId="urn:microsoft.com/office/officeart/2005/8/layout/pyramid1"/>
    <dgm:cxn modelId="{235B42A6-B9B1-4F71-82E9-CDE134DE1F22}" type="presParOf" srcId="{34E3A612-B436-46DD-9224-8C2BAA8B444C}" destId="{C9EBECBF-8054-4475-8F38-EE0C9DA9228C}" srcOrd="2" destOrd="0" presId="urn:microsoft.com/office/officeart/2005/8/layout/pyramid1"/>
    <dgm:cxn modelId="{4EDB1FAA-1C0E-482B-8C3A-0AED53F690D2}" type="presParOf" srcId="{C9EBECBF-8054-4475-8F38-EE0C9DA9228C}" destId="{09E219BA-A5FC-47DE-B6E6-FAC978508F6E}" srcOrd="0" destOrd="0" presId="urn:microsoft.com/office/officeart/2005/8/layout/pyramid1"/>
    <dgm:cxn modelId="{454A3A9A-FB8F-48BA-AEC0-8FD03CEA33D2}" type="presParOf" srcId="{C9EBECBF-8054-4475-8F38-EE0C9DA9228C}" destId="{4447DD62-118D-465E-ABBB-E50582F880C0}" srcOrd="1" destOrd="0" presId="urn:microsoft.com/office/officeart/2005/8/layout/pyramid1"/>
    <dgm:cxn modelId="{DCE59B69-BCCC-43CD-B2D8-29121134C4EB}" type="presParOf" srcId="{34E3A612-B436-46DD-9224-8C2BAA8B444C}" destId="{B78EB459-645B-468A-AAF8-820B0E89357A}" srcOrd="3" destOrd="0" presId="urn:microsoft.com/office/officeart/2005/8/layout/pyramid1"/>
    <dgm:cxn modelId="{0B7FA8EF-6EDB-413F-969A-6511EA02ECF8}" type="presParOf" srcId="{B78EB459-645B-468A-AAF8-820B0E89357A}" destId="{0305924F-B1D1-4CE4-AB60-6EEE35AEA932}" srcOrd="0" destOrd="0" presId="urn:microsoft.com/office/officeart/2005/8/layout/pyramid1"/>
    <dgm:cxn modelId="{A619F0A4-8F6F-4EE6-9B5D-83FCE59EFAFB}" type="presParOf" srcId="{B78EB459-645B-468A-AAF8-820B0E89357A}" destId="{D16B5B0C-79A1-4B3F-9B13-840885F34A6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0DD8CB-B210-46E7-943D-FFAB876EA0B0}" type="doc">
      <dgm:prSet loTypeId="urn:microsoft.com/office/officeart/2005/8/layout/hProcess9" loCatId="process" qsTypeId="urn:microsoft.com/office/officeart/2005/8/quickstyle/simple1" qsCatId="simple" csTypeId="urn:microsoft.com/office/officeart/2005/8/colors/colorful3" csCatId="colorful" phldr="1"/>
      <dgm:spPr/>
    </dgm:pt>
    <dgm:pt modelId="{893C22D6-ABF9-458A-AFAC-7733320CC48B}">
      <dgm:prSet phldrT="[Text]"/>
      <dgm:spPr/>
      <dgm:t>
        <a:bodyPr/>
        <a:lstStyle/>
        <a:p>
          <a:r>
            <a:rPr lang="en-US" b="1" smtClean="0"/>
            <a:t>Read the Recipe Completely</a:t>
          </a:r>
          <a:endParaRPr lang="en-US" b="1" dirty="0"/>
        </a:p>
      </dgm:t>
    </dgm:pt>
    <dgm:pt modelId="{2CA2882E-3C7D-4950-991A-2B4D6591BF5D}" type="parTrans" cxnId="{466DCE7C-1997-4052-A133-30AE921F097E}">
      <dgm:prSet/>
      <dgm:spPr/>
      <dgm:t>
        <a:bodyPr/>
        <a:lstStyle/>
        <a:p>
          <a:endParaRPr lang="en-US"/>
        </a:p>
      </dgm:t>
    </dgm:pt>
    <dgm:pt modelId="{DC7CB8E2-A1B5-448B-9368-FF2C43821B33}" type="sibTrans" cxnId="{466DCE7C-1997-4052-A133-30AE921F097E}">
      <dgm:prSet/>
      <dgm:spPr/>
      <dgm:t>
        <a:bodyPr/>
        <a:lstStyle/>
        <a:p>
          <a:endParaRPr lang="en-US"/>
        </a:p>
      </dgm:t>
    </dgm:pt>
    <dgm:pt modelId="{0CB8D4B4-BEFB-4404-A83F-B0A5B2F45076}">
      <dgm:prSet phldrT="[Text]"/>
      <dgm:spPr/>
      <dgm:t>
        <a:bodyPr/>
        <a:lstStyle/>
        <a:p>
          <a:r>
            <a:rPr lang="en-US" b="1" dirty="0" smtClean="0"/>
            <a:t>Gather Equipment and Ingredients</a:t>
          </a:r>
          <a:endParaRPr lang="en-US" b="1" dirty="0"/>
        </a:p>
      </dgm:t>
    </dgm:pt>
    <dgm:pt modelId="{5E831D2A-734C-4C5F-8553-6244BDEC1044}" type="parTrans" cxnId="{4A35CC88-663E-44D0-9FD4-1AEB8DB49F34}">
      <dgm:prSet/>
      <dgm:spPr/>
      <dgm:t>
        <a:bodyPr/>
        <a:lstStyle/>
        <a:p>
          <a:endParaRPr lang="en-US"/>
        </a:p>
      </dgm:t>
    </dgm:pt>
    <dgm:pt modelId="{6F84A993-2AD4-41E9-BC11-6C46DDB15AA3}" type="sibTrans" cxnId="{4A35CC88-663E-44D0-9FD4-1AEB8DB49F34}">
      <dgm:prSet/>
      <dgm:spPr/>
      <dgm:t>
        <a:bodyPr/>
        <a:lstStyle/>
        <a:p>
          <a:endParaRPr lang="en-US"/>
        </a:p>
      </dgm:t>
    </dgm:pt>
    <dgm:pt modelId="{64F315A9-1E5A-444D-AB36-3DB4AD135EA8}">
      <dgm:prSet phldrT="[Text]"/>
      <dgm:spPr/>
      <dgm:t>
        <a:bodyPr/>
        <a:lstStyle/>
        <a:p>
          <a:r>
            <a:rPr lang="en-US" b="1" dirty="0" smtClean="0"/>
            <a:t>Prepare and Measure Ingredients (</a:t>
          </a:r>
          <a:r>
            <a:rPr lang="en-US" b="1" dirty="0" err="1" smtClean="0"/>
            <a:t>Mise</a:t>
          </a:r>
          <a:r>
            <a:rPr lang="en-US" b="1" dirty="0" smtClean="0"/>
            <a:t> en Place)</a:t>
          </a:r>
          <a:endParaRPr lang="en-US" b="1" dirty="0"/>
        </a:p>
      </dgm:t>
    </dgm:pt>
    <dgm:pt modelId="{1C1F8400-44F1-42FF-B3CD-60FC81E26620}" type="parTrans" cxnId="{A58707A9-FE72-4D49-88B2-2BCE10DCA234}">
      <dgm:prSet/>
      <dgm:spPr/>
      <dgm:t>
        <a:bodyPr/>
        <a:lstStyle/>
        <a:p>
          <a:endParaRPr lang="en-US"/>
        </a:p>
      </dgm:t>
    </dgm:pt>
    <dgm:pt modelId="{A9C2909E-FB4E-4005-B96D-58BFD63375F3}" type="sibTrans" cxnId="{A58707A9-FE72-4D49-88B2-2BCE10DCA234}">
      <dgm:prSet/>
      <dgm:spPr/>
      <dgm:t>
        <a:bodyPr/>
        <a:lstStyle/>
        <a:p>
          <a:endParaRPr lang="en-US"/>
        </a:p>
      </dgm:t>
    </dgm:pt>
    <dgm:pt modelId="{722C6C03-BDED-4B7B-8421-A4931B485BC7}">
      <dgm:prSet phldrT="[Text]"/>
      <dgm:spPr/>
      <dgm:t>
        <a:bodyPr/>
        <a:lstStyle/>
        <a:p>
          <a:r>
            <a:rPr lang="en-US" b="1" dirty="0" smtClean="0"/>
            <a:t>Begin the Cooking/Baking Process</a:t>
          </a:r>
          <a:endParaRPr lang="en-US" b="1" dirty="0"/>
        </a:p>
      </dgm:t>
    </dgm:pt>
    <dgm:pt modelId="{A2E982AA-9BDB-4311-987B-3C27EDF30D38}" type="parTrans" cxnId="{DBDED6E4-F4EA-4CB2-B10A-BCEA474E1E0E}">
      <dgm:prSet/>
      <dgm:spPr/>
      <dgm:t>
        <a:bodyPr/>
        <a:lstStyle/>
        <a:p>
          <a:endParaRPr lang="en-US"/>
        </a:p>
      </dgm:t>
    </dgm:pt>
    <dgm:pt modelId="{C949E442-AA49-4F7B-8350-52E2CFA5F817}" type="sibTrans" cxnId="{DBDED6E4-F4EA-4CB2-B10A-BCEA474E1E0E}">
      <dgm:prSet/>
      <dgm:spPr/>
      <dgm:t>
        <a:bodyPr/>
        <a:lstStyle/>
        <a:p>
          <a:endParaRPr lang="en-US"/>
        </a:p>
      </dgm:t>
    </dgm:pt>
    <dgm:pt modelId="{1260FE59-5D27-46D4-8AA1-C00995EFF1BB}" type="pres">
      <dgm:prSet presAssocID="{BB0DD8CB-B210-46E7-943D-FFAB876EA0B0}" presName="CompostProcess" presStyleCnt="0">
        <dgm:presLayoutVars>
          <dgm:dir/>
          <dgm:resizeHandles val="exact"/>
        </dgm:presLayoutVars>
      </dgm:prSet>
      <dgm:spPr/>
    </dgm:pt>
    <dgm:pt modelId="{E433BD1B-6976-4193-921A-F907B6E07D48}" type="pres">
      <dgm:prSet presAssocID="{BB0DD8CB-B210-46E7-943D-FFAB876EA0B0}" presName="arrow" presStyleLbl="bgShp" presStyleIdx="0" presStyleCnt="1"/>
      <dgm:spPr/>
    </dgm:pt>
    <dgm:pt modelId="{CBB3BABF-F927-4B79-8F5F-3093C7506F89}" type="pres">
      <dgm:prSet presAssocID="{BB0DD8CB-B210-46E7-943D-FFAB876EA0B0}" presName="linearProcess" presStyleCnt="0"/>
      <dgm:spPr/>
    </dgm:pt>
    <dgm:pt modelId="{AB2CD431-1CA1-42CF-A40D-BE24817CC9BB}" type="pres">
      <dgm:prSet presAssocID="{893C22D6-ABF9-458A-AFAC-7733320CC48B}" presName="textNode" presStyleLbl="node1" presStyleIdx="0" presStyleCnt="4" custScaleY="112319">
        <dgm:presLayoutVars>
          <dgm:bulletEnabled val="1"/>
        </dgm:presLayoutVars>
      </dgm:prSet>
      <dgm:spPr/>
      <dgm:t>
        <a:bodyPr/>
        <a:lstStyle/>
        <a:p>
          <a:endParaRPr lang="en-US"/>
        </a:p>
      </dgm:t>
    </dgm:pt>
    <dgm:pt modelId="{05929906-BDA9-47B9-8812-D642763AD334}" type="pres">
      <dgm:prSet presAssocID="{DC7CB8E2-A1B5-448B-9368-FF2C43821B33}" presName="sibTrans" presStyleCnt="0"/>
      <dgm:spPr/>
    </dgm:pt>
    <dgm:pt modelId="{A9F6CDB8-437F-470A-A88A-0BBF6451DA48}" type="pres">
      <dgm:prSet presAssocID="{0CB8D4B4-BEFB-4404-A83F-B0A5B2F45076}" presName="textNode" presStyleLbl="node1" presStyleIdx="1" presStyleCnt="4" custScaleY="112319">
        <dgm:presLayoutVars>
          <dgm:bulletEnabled val="1"/>
        </dgm:presLayoutVars>
      </dgm:prSet>
      <dgm:spPr/>
      <dgm:t>
        <a:bodyPr/>
        <a:lstStyle/>
        <a:p>
          <a:endParaRPr lang="en-US"/>
        </a:p>
      </dgm:t>
    </dgm:pt>
    <dgm:pt modelId="{FB5BB595-0653-4AAF-9CCC-A53F7F220312}" type="pres">
      <dgm:prSet presAssocID="{6F84A993-2AD4-41E9-BC11-6C46DDB15AA3}" presName="sibTrans" presStyleCnt="0"/>
      <dgm:spPr/>
    </dgm:pt>
    <dgm:pt modelId="{499483DA-5659-4B7F-BBF8-1D90A8D33D06}" type="pres">
      <dgm:prSet presAssocID="{64F315A9-1E5A-444D-AB36-3DB4AD135EA8}" presName="textNode" presStyleLbl="node1" presStyleIdx="2" presStyleCnt="4" custScaleY="112319">
        <dgm:presLayoutVars>
          <dgm:bulletEnabled val="1"/>
        </dgm:presLayoutVars>
      </dgm:prSet>
      <dgm:spPr/>
      <dgm:t>
        <a:bodyPr/>
        <a:lstStyle/>
        <a:p>
          <a:endParaRPr lang="en-US"/>
        </a:p>
      </dgm:t>
    </dgm:pt>
    <dgm:pt modelId="{BF600691-ED98-4C15-8948-10E611CC2383}" type="pres">
      <dgm:prSet presAssocID="{A9C2909E-FB4E-4005-B96D-58BFD63375F3}" presName="sibTrans" presStyleCnt="0"/>
      <dgm:spPr/>
    </dgm:pt>
    <dgm:pt modelId="{925639C3-FBDC-4455-92D9-8B5D401E6F35}" type="pres">
      <dgm:prSet presAssocID="{722C6C03-BDED-4B7B-8421-A4931B485BC7}" presName="textNode" presStyleLbl="node1" presStyleIdx="3" presStyleCnt="4" custScaleY="112319">
        <dgm:presLayoutVars>
          <dgm:bulletEnabled val="1"/>
        </dgm:presLayoutVars>
      </dgm:prSet>
      <dgm:spPr/>
      <dgm:t>
        <a:bodyPr/>
        <a:lstStyle/>
        <a:p>
          <a:endParaRPr lang="en-US"/>
        </a:p>
      </dgm:t>
    </dgm:pt>
  </dgm:ptLst>
  <dgm:cxnLst>
    <dgm:cxn modelId="{466DCE7C-1997-4052-A133-30AE921F097E}" srcId="{BB0DD8CB-B210-46E7-943D-FFAB876EA0B0}" destId="{893C22D6-ABF9-458A-AFAC-7733320CC48B}" srcOrd="0" destOrd="0" parTransId="{2CA2882E-3C7D-4950-991A-2B4D6591BF5D}" sibTransId="{DC7CB8E2-A1B5-448B-9368-FF2C43821B33}"/>
    <dgm:cxn modelId="{4A35CC88-663E-44D0-9FD4-1AEB8DB49F34}" srcId="{BB0DD8CB-B210-46E7-943D-FFAB876EA0B0}" destId="{0CB8D4B4-BEFB-4404-A83F-B0A5B2F45076}" srcOrd="1" destOrd="0" parTransId="{5E831D2A-734C-4C5F-8553-6244BDEC1044}" sibTransId="{6F84A993-2AD4-41E9-BC11-6C46DDB15AA3}"/>
    <dgm:cxn modelId="{EBA972D0-1F7F-4B1E-9A57-7EA80E459707}" type="presOf" srcId="{BB0DD8CB-B210-46E7-943D-FFAB876EA0B0}" destId="{1260FE59-5D27-46D4-8AA1-C00995EFF1BB}" srcOrd="0" destOrd="0" presId="urn:microsoft.com/office/officeart/2005/8/layout/hProcess9"/>
    <dgm:cxn modelId="{B71E7718-BD1D-4379-BAF2-8F2F108BE080}" type="presOf" srcId="{64F315A9-1E5A-444D-AB36-3DB4AD135EA8}" destId="{499483DA-5659-4B7F-BBF8-1D90A8D33D06}" srcOrd="0" destOrd="0" presId="urn:microsoft.com/office/officeart/2005/8/layout/hProcess9"/>
    <dgm:cxn modelId="{DBDED6E4-F4EA-4CB2-B10A-BCEA474E1E0E}" srcId="{BB0DD8CB-B210-46E7-943D-FFAB876EA0B0}" destId="{722C6C03-BDED-4B7B-8421-A4931B485BC7}" srcOrd="3" destOrd="0" parTransId="{A2E982AA-9BDB-4311-987B-3C27EDF30D38}" sibTransId="{C949E442-AA49-4F7B-8350-52E2CFA5F817}"/>
    <dgm:cxn modelId="{A00AE4A8-DF14-4BB7-8AED-C18938F295E2}" type="presOf" srcId="{0CB8D4B4-BEFB-4404-A83F-B0A5B2F45076}" destId="{A9F6CDB8-437F-470A-A88A-0BBF6451DA48}" srcOrd="0" destOrd="0" presId="urn:microsoft.com/office/officeart/2005/8/layout/hProcess9"/>
    <dgm:cxn modelId="{317E5F80-A5D4-4F68-85EB-5816CA9FEAB6}" type="presOf" srcId="{722C6C03-BDED-4B7B-8421-A4931B485BC7}" destId="{925639C3-FBDC-4455-92D9-8B5D401E6F35}" srcOrd="0" destOrd="0" presId="urn:microsoft.com/office/officeart/2005/8/layout/hProcess9"/>
    <dgm:cxn modelId="{44951C01-AAAD-44F4-B30A-F78E039A8CB1}" type="presOf" srcId="{893C22D6-ABF9-458A-AFAC-7733320CC48B}" destId="{AB2CD431-1CA1-42CF-A40D-BE24817CC9BB}" srcOrd="0" destOrd="0" presId="urn:microsoft.com/office/officeart/2005/8/layout/hProcess9"/>
    <dgm:cxn modelId="{A58707A9-FE72-4D49-88B2-2BCE10DCA234}" srcId="{BB0DD8CB-B210-46E7-943D-FFAB876EA0B0}" destId="{64F315A9-1E5A-444D-AB36-3DB4AD135EA8}" srcOrd="2" destOrd="0" parTransId="{1C1F8400-44F1-42FF-B3CD-60FC81E26620}" sibTransId="{A9C2909E-FB4E-4005-B96D-58BFD63375F3}"/>
    <dgm:cxn modelId="{90025011-E169-45C1-90A0-8A5F62F8DF03}" type="presParOf" srcId="{1260FE59-5D27-46D4-8AA1-C00995EFF1BB}" destId="{E433BD1B-6976-4193-921A-F907B6E07D48}" srcOrd="0" destOrd="0" presId="urn:microsoft.com/office/officeart/2005/8/layout/hProcess9"/>
    <dgm:cxn modelId="{5558C682-3808-43C0-9A50-91C6AE6DE6A2}" type="presParOf" srcId="{1260FE59-5D27-46D4-8AA1-C00995EFF1BB}" destId="{CBB3BABF-F927-4B79-8F5F-3093C7506F89}" srcOrd="1" destOrd="0" presId="urn:microsoft.com/office/officeart/2005/8/layout/hProcess9"/>
    <dgm:cxn modelId="{F496174F-B53A-45B1-BC07-2304DCF39423}" type="presParOf" srcId="{CBB3BABF-F927-4B79-8F5F-3093C7506F89}" destId="{AB2CD431-1CA1-42CF-A40D-BE24817CC9BB}" srcOrd="0" destOrd="0" presId="urn:microsoft.com/office/officeart/2005/8/layout/hProcess9"/>
    <dgm:cxn modelId="{276A6582-E7C4-4C01-BAD4-936028BF6598}" type="presParOf" srcId="{CBB3BABF-F927-4B79-8F5F-3093C7506F89}" destId="{05929906-BDA9-47B9-8812-D642763AD334}" srcOrd="1" destOrd="0" presId="urn:microsoft.com/office/officeart/2005/8/layout/hProcess9"/>
    <dgm:cxn modelId="{E8E2D389-D29F-4006-9CAE-5BC234C3E37F}" type="presParOf" srcId="{CBB3BABF-F927-4B79-8F5F-3093C7506F89}" destId="{A9F6CDB8-437F-470A-A88A-0BBF6451DA48}" srcOrd="2" destOrd="0" presId="urn:microsoft.com/office/officeart/2005/8/layout/hProcess9"/>
    <dgm:cxn modelId="{266A31A9-56CE-4893-AB5E-0C2AE57CB748}" type="presParOf" srcId="{CBB3BABF-F927-4B79-8F5F-3093C7506F89}" destId="{FB5BB595-0653-4AAF-9CCC-A53F7F220312}" srcOrd="3" destOrd="0" presId="urn:microsoft.com/office/officeart/2005/8/layout/hProcess9"/>
    <dgm:cxn modelId="{FC1E45C5-1FEB-415B-9BD8-FC00E66FFB81}" type="presParOf" srcId="{CBB3BABF-F927-4B79-8F5F-3093C7506F89}" destId="{499483DA-5659-4B7F-BBF8-1D90A8D33D06}" srcOrd="4" destOrd="0" presId="urn:microsoft.com/office/officeart/2005/8/layout/hProcess9"/>
    <dgm:cxn modelId="{C576B8E6-FCF3-47DE-AFEA-8A860A75CDF3}" type="presParOf" srcId="{CBB3BABF-F927-4B79-8F5F-3093C7506F89}" destId="{BF600691-ED98-4C15-8948-10E611CC2383}" srcOrd="5" destOrd="0" presId="urn:microsoft.com/office/officeart/2005/8/layout/hProcess9"/>
    <dgm:cxn modelId="{09854DA2-BF21-4BAC-AD0E-E1BA54777EF6}" type="presParOf" srcId="{CBB3BABF-F927-4B79-8F5F-3093C7506F89}" destId="{925639C3-FBDC-4455-92D9-8B5D401E6F3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3BD1B-6976-4193-921A-F907B6E07D48}">
      <dsp:nvSpPr>
        <dsp:cNvPr id="0" name=""/>
        <dsp:cNvSpPr/>
      </dsp:nvSpPr>
      <dsp:spPr>
        <a:xfrm>
          <a:off x="685799" y="0"/>
          <a:ext cx="7772400" cy="52578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2CD431-1CA1-42CF-A40D-BE24817CC9BB}">
      <dsp:nvSpPr>
        <dsp:cNvPr id="0" name=""/>
        <dsp:cNvSpPr/>
      </dsp:nvSpPr>
      <dsp:spPr>
        <a:xfrm>
          <a:off x="4576" y="1447798"/>
          <a:ext cx="2201167" cy="2362203"/>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smtClean="0"/>
            <a:t>Read the Recipe Completely</a:t>
          </a:r>
          <a:endParaRPr lang="en-US" sz="2100" b="1" kern="1200" dirty="0"/>
        </a:p>
      </dsp:txBody>
      <dsp:txXfrm>
        <a:off x="112028" y="1555250"/>
        <a:ext cx="1986263" cy="2147299"/>
      </dsp:txXfrm>
    </dsp:sp>
    <dsp:sp modelId="{A9F6CDB8-437F-470A-A88A-0BBF6451DA48}">
      <dsp:nvSpPr>
        <dsp:cNvPr id="0" name=""/>
        <dsp:cNvSpPr/>
      </dsp:nvSpPr>
      <dsp:spPr>
        <a:xfrm>
          <a:off x="2315802" y="1447798"/>
          <a:ext cx="2201167" cy="2362203"/>
        </a:xfrm>
        <a:prstGeom prst="roundRect">
          <a:avLst/>
        </a:prstGeom>
        <a:solidFill>
          <a:schemeClr val="accent3">
            <a:hueOff val="-1860324"/>
            <a:satOff val="-10190"/>
            <a:lumOff val="313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Gather Equipment and Ingredients</a:t>
          </a:r>
          <a:endParaRPr lang="en-US" sz="2100" b="1" kern="1200" dirty="0"/>
        </a:p>
      </dsp:txBody>
      <dsp:txXfrm>
        <a:off x="2423254" y="1555250"/>
        <a:ext cx="1986263" cy="2147299"/>
      </dsp:txXfrm>
    </dsp:sp>
    <dsp:sp modelId="{499483DA-5659-4B7F-BBF8-1D90A8D33D06}">
      <dsp:nvSpPr>
        <dsp:cNvPr id="0" name=""/>
        <dsp:cNvSpPr/>
      </dsp:nvSpPr>
      <dsp:spPr>
        <a:xfrm>
          <a:off x="4627029" y="1447798"/>
          <a:ext cx="2201167" cy="2362203"/>
        </a:xfrm>
        <a:prstGeom prst="roundRect">
          <a:avLst/>
        </a:prstGeom>
        <a:solidFill>
          <a:schemeClr val="accent3">
            <a:hueOff val="-3720648"/>
            <a:satOff val="-20381"/>
            <a:lumOff val="627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Prepare and Measure Ingredients (</a:t>
          </a:r>
          <a:r>
            <a:rPr lang="en-US" sz="2100" b="1" kern="1200" dirty="0" err="1" smtClean="0"/>
            <a:t>Mise</a:t>
          </a:r>
          <a:r>
            <a:rPr lang="en-US" sz="2100" b="1" kern="1200" dirty="0" smtClean="0"/>
            <a:t> en Place)</a:t>
          </a:r>
          <a:endParaRPr lang="en-US" sz="2100" b="1" kern="1200" dirty="0"/>
        </a:p>
      </dsp:txBody>
      <dsp:txXfrm>
        <a:off x="4734481" y="1555250"/>
        <a:ext cx="1986263" cy="2147299"/>
      </dsp:txXfrm>
    </dsp:sp>
    <dsp:sp modelId="{925639C3-FBDC-4455-92D9-8B5D401E6F35}">
      <dsp:nvSpPr>
        <dsp:cNvPr id="0" name=""/>
        <dsp:cNvSpPr/>
      </dsp:nvSpPr>
      <dsp:spPr>
        <a:xfrm>
          <a:off x="6938255" y="1447798"/>
          <a:ext cx="2201167" cy="2362203"/>
        </a:xfrm>
        <a:prstGeom prst="roundRect">
          <a:avLst/>
        </a:prstGeom>
        <a:solidFill>
          <a:schemeClr val="accent3">
            <a:hueOff val="-5580972"/>
            <a:satOff val="-30571"/>
            <a:lumOff val="941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Begin the Cooking/Baking Process</a:t>
          </a:r>
          <a:endParaRPr lang="en-US" sz="2100" b="1" kern="1200" dirty="0"/>
        </a:p>
      </dsp:txBody>
      <dsp:txXfrm>
        <a:off x="7045707" y="1555250"/>
        <a:ext cx="1986263" cy="214729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90CC7-EBAD-4606-826D-B1711038746E}" type="datetimeFigureOut">
              <a:rPr lang="en-US" smtClean="0"/>
              <a:pPr/>
              <a:t>6/30/2015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3BAEDF-F117-4994-8ABF-262F2A22F66F}" type="slidenum">
              <a:rPr lang="en-US" smtClean="0"/>
              <a:pPr/>
              <a:t>‹#›</a:t>
            </a:fld>
            <a:endParaRPr lang="en-US"/>
          </a:p>
        </p:txBody>
      </p:sp>
    </p:spTree>
    <p:extLst>
      <p:ext uri="{BB962C8B-B14F-4D97-AF65-F5344CB8AC3E}">
        <p14:creationId xmlns:p14="http://schemas.microsoft.com/office/powerpoint/2010/main" val="2414583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4E8B855-7450-4DED-B891-CF93940E1C2D}" type="datetimeFigureOut">
              <a:rPr lang="en-US" smtClean="0"/>
              <a:pPr/>
              <a:t>6/30/2015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A88DE0-18FC-4C77-BDCB-00566192AD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E8B855-7450-4DED-B891-CF93940E1C2D}" type="datetimeFigureOut">
              <a:rPr lang="en-US" smtClean="0"/>
              <a:pPr/>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88DE0-18FC-4C77-BDCB-00566192AD07}"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4E8B855-7450-4DED-B891-CF93940E1C2D}" type="datetimeFigureOut">
              <a:rPr lang="en-US" smtClean="0"/>
              <a:pPr/>
              <a:t>6/30/2015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A88DE0-18FC-4C77-BDCB-00566192AD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E8B855-7450-4DED-B891-CF93940E1C2D}" type="datetimeFigureOut">
              <a:rPr lang="en-US" smtClean="0"/>
              <a:pPr/>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A88DE0-18FC-4C77-BDCB-00566192AD0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dissolve">
                                      <p:cBhvr>
                                        <p:cTn id="13" dur="500"/>
                                        <p:tgtEl>
                                          <p:spTgt spid="8">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dissolve">
                                      <p:cBhvr>
                                        <p:cTn id="16" dur="500"/>
                                        <p:tgtEl>
                                          <p:spTgt spid="8">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dissolve">
                                      <p:cBhvr>
                                        <p:cTn id="1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9"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dissolve">
                      <p:cBhvr>
                        <p:cTn dur="500"/>
                        <p:tgtEl>
                          <p:spTgt spid="8"/>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dissolve">
                      <p:cBhvr>
                        <p:cTn dur="500"/>
                        <p:tgtEl>
                          <p:spTgt spid="8"/>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dissolve">
                      <p:cBhvr>
                        <p:cTn dur="500"/>
                        <p:tgtEl>
                          <p:spTgt spid="8"/>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dissolve">
                      <p:cBhvr>
                        <p:cTn dur="500"/>
                        <p:tgtEl>
                          <p:spTgt spid="8"/>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dissolve">
                      <p:cBhvr>
                        <p:cTn dur="500"/>
                        <p:tgtEl>
                          <p:spTgt spid="8"/>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4E8B855-7450-4DED-B891-CF93940E1C2D}" type="datetimeFigureOut">
              <a:rPr lang="en-US" smtClean="0"/>
              <a:pPr/>
              <a:t>6/30/2015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A88DE0-18FC-4C77-BDCB-00566192AD07}"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4E8B855-7450-4DED-B891-CF93940E1C2D}" type="datetimeFigureOut">
              <a:rPr lang="en-US" smtClean="0"/>
              <a:pPr/>
              <a:t>6/30/2015</a:t>
            </a:fld>
            <a:endParaRPr lang="en-US"/>
          </a:p>
        </p:txBody>
      </p:sp>
      <p:sp>
        <p:nvSpPr>
          <p:cNvPr id="10" name="Slide Number Placeholder 9"/>
          <p:cNvSpPr>
            <a:spLocks noGrp="1"/>
          </p:cNvSpPr>
          <p:nvPr>
            <p:ph type="sldNum" sz="quarter" idx="16"/>
          </p:nvPr>
        </p:nvSpPr>
        <p:spPr/>
        <p:txBody>
          <a:bodyPr rtlCol="0"/>
          <a:lstStyle/>
          <a:p>
            <a:fld id="{55A88DE0-18FC-4C77-BDCB-00566192AD07}"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4E8B855-7450-4DED-B891-CF93940E1C2D}" type="datetimeFigureOut">
              <a:rPr lang="en-US" smtClean="0"/>
              <a:pPr/>
              <a:t>6/30/2015</a:t>
            </a:fld>
            <a:endParaRPr lang="en-US"/>
          </a:p>
        </p:txBody>
      </p:sp>
      <p:sp>
        <p:nvSpPr>
          <p:cNvPr id="12" name="Slide Number Placeholder 11"/>
          <p:cNvSpPr>
            <a:spLocks noGrp="1"/>
          </p:cNvSpPr>
          <p:nvPr>
            <p:ph type="sldNum" sz="quarter" idx="16"/>
          </p:nvPr>
        </p:nvSpPr>
        <p:spPr/>
        <p:txBody>
          <a:bodyPr rtlCol="0"/>
          <a:lstStyle/>
          <a:p>
            <a:fld id="{55A88DE0-18FC-4C77-BDCB-00566192AD0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E8B855-7450-4DED-B891-CF93940E1C2D}" type="datetimeFigureOut">
              <a:rPr lang="en-US" smtClean="0"/>
              <a:pPr/>
              <a:t>6/30/2015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A88DE0-18FC-4C77-BDCB-00566192AD07}"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8B855-7450-4DED-B891-CF93940E1C2D}" type="datetimeFigureOut">
              <a:rPr lang="en-US" smtClean="0"/>
              <a:pPr/>
              <a:t>6/30/2015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A88DE0-18FC-4C77-BDCB-00566192AD07}"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E8B855-7450-4DED-B891-CF93940E1C2D}" type="datetimeFigureOut">
              <a:rPr lang="en-US" smtClean="0"/>
              <a:pPr/>
              <a:t>6/30/2015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A88DE0-18FC-4C77-BDCB-00566192AD07}"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4E8B855-7450-4DED-B891-CF93940E1C2D}" type="datetimeFigureOut">
              <a:rPr lang="en-US" smtClean="0"/>
              <a:pPr/>
              <a:t>6/30/2015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A88DE0-18FC-4C77-BDCB-00566192AD07}"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4E8B855-7450-4DED-B891-CF93940E1C2D}" type="datetimeFigureOut">
              <a:rPr lang="en-US" smtClean="0"/>
              <a:pPr/>
              <a:t>6/30/2015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A88DE0-18FC-4C77-BDCB-00566192AD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Recipes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Ingredients</a:t>
            </a:r>
            <a:endParaRPr lang="en-US" dirty="0"/>
          </a:p>
        </p:txBody>
      </p:sp>
      <p:sp>
        <p:nvSpPr>
          <p:cNvPr id="3" name="Content Placeholder 2"/>
          <p:cNvSpPr>
            <a:spLocks noGrp="1"/>
          </p:cNvSpPr>
          <p:nvPr>
            <p:ph sz="quarter" idx="1"/>
          </p:nvPr>
        </p:nvSpPr>
        <p:spPr>
          <a:xfrm>
            <a:off x="0" y="1600200"/>
            <a:ext cx="5943600" cy="5257800"/>
          </a:xfrm>
        </p:spPr>
        <p:txBody>
          <a:bodyPr/>
          <a:lstStyle/>
          <a:p>
            <a:pPr>
              <a:buFont typeface="Arial" pitchFamily="34" charset="0"/>
              <a:buChar char="•"/>
            </a:pPr>
            <a:r>
              <a:rPr lang="en-US" dirty="0" smtClean="0"/>
              <a:t>The amount of each ingredient used in the recipe is listed next to the name of the ingredient.</a:t>
            </a:r>
          </a:p>
          <a:p>
            <a:pPr>
              <a:buFont typeface="Arial" pitchFamily="34" charset="0"/>
              <a:buChar char="•"/>
            </a:pPr>
            <a:endParaRPr lang="en-US" dirty="0" smtClean="0"/>
          </a:p>
          <a:p>
            <a:pPr>
              <a:buFont typeface="Arial" pitchFamily="34" charset="0"/>
              <a:buChar char="•"/>
            </a:pPr>
            <a:r>
              <a:rPr lang="en-US" dirty="0" smtClean="0"/>
              <a:t>These amounts are often abbreviated.</a:t>
            </a:r>
          </a:p>
          <a:p>
            <a:pPr lvl="1">
              <a:buFont typeface="Arial" pitchFamily="34" charset="0"/>
              <a:buChar char="•"/>
            </a:pPr>
            <a:r>
              <a:rPr lang="en-US" dirty="0" smtClean="0"/>
              <a:t>Tablespoon = </a:t>
            </a:r>
            <a:r>
              <a:rPr lang="en-US" b="1" dirty="0" smtClean="0"/>
              <a:t>Tbsp. or Tbs.</a:t>
            </a:r>
          </a:p>
          <a:p>
            <a:pPr lvl="1">
              <a:buFont typeface="Arial" pitchFamily="34" charset="0"/>
              <a:buChar char="•"/>
            </a:pPr>
            <a:r>
              <a:rPr lang="en-US" dirty="0" smtClean="0"/>
              <a:t>Teaspoon = </a:t>
            </a:r>
            <a:r>
              <a:rPr lang="en-US" b="1" dirty="0" smtClean="0"/>
              <a:t>tsp.</a:t>
            </a:r>
          </a:p>
          <a:p>
            <a:pPr lvl="1">
              <a:buFont typeface="Arial" pitchFamily="34" charset="0"/>
              <a:buChar char="•"/>
            </a:pPr>
            <a:r>
              <a:rPr lang="en-US" dirty="0" smtClean="0"/>
              <a:t>Cup = </a:t>
            </a:r>
            <a:r>
              <a:rPr lang="en-US" b="1" dirty="0" smtClean="0"/>
              <a:t>c. </a:t>
            </a:r>
            <a:endParaRPr lang="en-US" b="1" dirty="0"/>
          </a:p>
        </p:txBody>
      </p:sp>
      <p:pic>
        <p:nvPicPr>
          <p:cNvPr id="1027" name="Picture 3" descr="C:\Users\Heather\AppData\Local\Microsoft\Windows\Temporary Internet Files\Content.IE5\66CG4QMB\MP900385482[1].jpg"/>
          <p:cNvPicPr>
            <a:picLocks noChangeAspect="1" noChangeArrowheads="1"/>
          </p:cNvPicPr>
          <p:nvPr/>
        </p:nvPicPr>
        <p:blipFill>
          <a:blip r:embed="rId2" cstate="print"/>
          <a:srcRect/>
          <a:stretch>
            <a:fillRect/>
          </a:stretch>
        </p:blipFill>
        <p:spPr bwMode="auto">
          <a:xfrm>
            <a:off x="5638800" y="1981200"/>
            <a:ext cx="3156857" cy="44196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p:cNvPicPr>
            <a:picLocks noChangeAspect="1" noChangeArrowheads="1"/>
          </p:cNvPicPr>
          <p:nvPr/>
        </p:nvPicPr>
        <p:blipFill>
          <a:blip r:embed="rId2" cstate="print"/>
          <a:srcRect/>
          <a:stretch>
            <a:fillRect/>
          </a:stretch>
        </p:blipFill>
        <p:spPr bwMode="auto">
          <a:xfrm>
            <a:off x="838200" y="142825"/>
            <a:ext cx="7620000" cy="6443483"/>
          </a:xfrm>
          <a:prstGeom prst="rect">
            <a:avLst/>
          </a:prstGeom>
          <a:noFill/>
          <a:ln w="9525">
            <a:noFill/>
            <a:miter lim="800000"/>
            <a:headEnd/>
            <a:tailEnd/>
          </a:ln>
        </p:spPr>
      </p:pic>
      <p:sp>
        <p:nvSpPr>
          <p:cNvPr id="3" name="Rectangle 2"/>
          <p:cNvSpPr/>
          <p:nvPr/>
        </p:nvSpPr>
        <p:spPr>
          <a:xfrm>
            <a:off x="914400" y="1600200"/>
            <a:ext cx="3581400" cy="3200400"/>
          </a:xfrm>
          <a:prstGeom prst="rect">
            <a:avLst/>
          </a:prstGeom>
          <a:noFill/>
          <a:ln w="571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lstStyle/>
          <a:p>
            <a:pPr algn="ctr"/>
            <a:r>
              <a:rPr lang="en-US" dirty="0" smtClean="0"/>
              <a:t>Directions</a:t>
            </a:r>
            <a:endParaRPr lang="en-US" dirty="0"/>
          </a:p>
        </p:txBody>
      </p:sp>
      <p:sp>
        <p:nvSpPr>
          <p:cNvPr id="3" name="Content Placeholder 2"/>
          <p:cNvSpPr>
            <a:spLocks noGrp="1"/>
          </p:cNvSpPr>
          <p:nvPr>
            <p:ph sz="quarter" idx="1"/>
          </p:nvPr>
        </p:nvSpPr>
        <p:spPr>
          <a:xfrm>
            <a:off x="0" y="1600200"/>
            <a:ext cx="6019800" cy="5257800"/>
          </a:xfrm>
        </p:spPr>
        <p:txBody>
          <a:bodyPr>
            <a:normAutofit fontScale="92500" lnSpcReduction="10000"/>
          </a:bodyPr>
          <a:lstStyle/>
          <a:p>
            <a:pPr>
              <a:buFont typeface="Arial" pitchFamily="34" charset="0"/>
              <a:buChar char="•"/>
            </a:pPr>
            <a:r>
              <a:rPr lang="en-US" dirty="0" smtClean="0"/>
              <a:t>The directions give you step by step instructions on how to complete the recipe from start to finish using the items in the ingredients list.</a:t>
            </a:r>
          </a:p>
          <a:p>
            <a:pPr>
              <a:buNone/>
            </a:pPr>
            <a:endParaRPr lang="en-US" dirty="0" smtClean="0"/>
          </a:p>
          <a:p>
            <a:pPr>
              <a:buFont typeface="Arial" pitchFamily="34" charset="0"/>
              <a:buChar char="•"/>
            </a:pPr>
            <a:r>
              <a:rPr lang="en-US" dirty="0" smtClean="0"/>
              <a:t>The directions should match the order of items on the ingredients list.</a:t>
            </a:r>
          </a:p>
          <a:p>
            <a:pPr>
              <a:buNone/>
            </a:pPr>
            <a:endParaRPr lang="en-US" dirty="0" smtClean="0"/>
          </a:p>
          <a:p>
            <a:pPr>
              <a:buFont typeface="Arial" pitchFamily="34" charset="0"/>
              <a:buChar char="•"/>
            </a:pPr>
            <a:r>
              <a:rPr lang="en-US" dirty="0" smtClean="0"/>
              <a:t>Great directions tell the reader what type of equipment to use as well (sift flour in a large mixing bowl, stir with a rubber spatula). </a:t>
            </a:r>
            <a:endParaRPr lang="en-US" dirty="0"/>
          </a:p>
        </p:txBody>
      </p:sp>
      <p:pic>
        <p:nvPicPr>
          <p:cNvPr id="2054" name="Picture 6" descr="http://legeytimate.files.wordpress.com/2010/03/dsc00472.jpg"/>
          <p:cNvPicPr>
            <a:picLocks noChangeAspect="1" noChangeArrowheads="1"/>
          </p:cNvPicPr>
          <p:nvPr/>
        </p:nvPicPr>
        <p:blipFill>
          <a:blip r:embed="rId2" cstate="print"/>
          <a:srcRect/>
          <a:stretch>
            <a:fillRect/>
          </a:stretch>
        </p:blipFill>
        <p:spPr bwMode="auto">
          <a:xfrm>
            <a:off x="5943600" y="1981200"/>
            <a:ext cx="2952750" cy="394335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p:cNvPicPr>
            <a:picLocks noChangeAspect="1" noChangeArrowheads="1"/>
          </p:cNvPicPr>
          <p:nvPr/>
        </p:nvPicPr>
        <p:blipFill>
          <a:blip r:embed="rId2" cstate="print"/>
          <a:srcRect/>
          <a:stretch>
            <a:fillRect/>
          </a:stretch>
        </p:blipFill>
        <p:spPr bwMode="auto">
          <a:xfrm>
            <a:off x="838200" y="142825"/>
            <a:ext cx="7620000" cy="6443483"/>
          </a:xfrm>
          <a:prstGeom prst="rect">
            <a:avLst/>
          </a:prstGeom>
          <a:noFill/>
          <a:ln w="9525">
            <a:noFill/>
            <a:miter lim="800000"/>
            <a:headEnd/>
            <a:tailEnd/>
          </a:ln>
        </p:spPr>
      </p:pic>
      <p:sp>
        <p:nvSpPr>
          <p:cNvPr id="3" name="Rectangle 2"/>
          <p:cNvSpPr/>
          <p:nvPr/>
        </p:nvSpPr>
        <p:spPr>
          <a:xfrm>
            <a:off x="838200" y="4953000"/>
            <a:ext cx="7924800" cy="1676400"/>
          </a:xfrm>
          <a:prstGeom prst="rect">
            <a:avLst/>
          </a:prstGeom>
          <a:noFill/>
          <a:ln w="571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lstStyle/>
          <a:p>
            <a:pPr algn="ctr"/>
            <a:r>
              <a:rPr lang="en-US" dirty="0" smtClean="0"/>
              <a:t>Other Features</a:t>
            </a:r>
            <a:endParaRPr lang="en-US" dirty="0"/>
          </a:p>
        </p:txBody>
      </p:sp>
      <p:sp>
        <p:nvSpPr>
          <p:cNvPr id="3" name="Content Placeholder 2"/>
          <p:cNvSpPr>
            <a:spLocks noGrp="1"/>
          </p:cNvSpPr>
          <p:nvPr>
            <p:ph sz="quarter" idx="1"/>
          </p:nvPr>
        </p:nvSpPr>
        <p:spPr>
          <a:xfrm>
            <a:off x="0" y="1600200"/>
            <a:ext cx="6019800" cy="5257800"/>
          </a:xfrm>
        </p:spPr>
        <p:txBody>
          <a:bodyPr>
            <a:normAutofit fontScale="92500" lnSpcReduction="10000"/>
          </a:bodyPr>
          <a:lstStyle/>
          <a:p>
            <a:pPr>
              <a:buFont typeface="Arial" pitchFamily="34" charset="0"/>
              <a:buChar char="•"/>
            </a:pPr>
            <a:r>
              <a:rPr lang="en-US" dirty="0" smtClean="0"/>
              <a:t>Other recipe features include a description and pictures.</a:t>
            </a:r>
          </a:p>
          <a:p>
            <a:pPr>
              <a:buNone/>
            </a:pPr>
            <a:endParaRPr lang="en-US" dirty="0" smtClean="0"/>
          </a:p>
          <a:p>
            <a:pPr lvl="1">
              <a:buFont typeface="Arial" pitchFamily="34" charset="0"/>
              <a:buChar char="•"/>
            </a:pPr>
            <a:r>
              <a:rPr lang="en-US" dirty="0" smtClean="0"/>
              <a:t>A </a:t>
            </a:r>
            <a:r>
              <a:rPr lang="en-US" i="1" dirty="0" smtClean="0"/>
              <a:t>description of a recipe </a:t>
            </a:r>
            <a:r>
              <a:rPr lang="en-US" dirty="0" smtClean="0"/>
              <a:t>is usually located at the top just after the title, and before the ingredients. It describes the dish in detail, giving the reader an idea of what flavors or appearance to expect.</a:t>
            </a:r>
          </a:p>
          <a:p>
            <a:pPr lvl="1">
              <a:buNone/>
            </a:pPr>
            <a:endParaRPr lang="en-US" dirty="0" smtClean="0"/>
          </a:p>
          <a:p>
            <a:pPr lvl="1">
              <a:buFont typeface="Arial" pitchFamily="34" charset="0"/>
              <a:buChar char="•"/>
            </a:pPr>
            <a:r>
              <a:rPr lang="en-US" i="1" dirty="0" smtClean="0"/>
              <a:t>Pictures</a:t>
            </a:r>
            <a:r>
              <a:rPr lang="en-US" dirty="0" smtClean="0"/>
              <a:t> are wonderful additions to recipes because they can show the reader what the dish looks like, and even show presentation and serving suggestions. </a:t>
            </a:r>
            <a:endParaRPr lang="en-US" dirty="0"/>
          </a:p>
        </p:txBody>
      </p:sp>
      <p:pic>
        <p:nvPicPr>
          <p:cNvPr id="1026" name="Picture 2" descr="http://img4-1.myrecipes.timeinc.net/i/recipes/su/07/01/carrot-soup-su-1571519-l.jpg"/>
          <p:cNvPicPr>
            <a:picLocks noChangeAspect="1" noChangeArrowheads="1"/>
          </p:cNvPicPr>
          <p:nvPr/>
        </p:nvPicPr>
        <p:blipFill>
          <a:blip r:embed="rId2" cstate="print"/>
          <a:srcRect/>
          <a:stretch>
            <a:fillRect/>
          </a:stretch>
        </p:blipFill>
        <p:spPr bwMode="auto">
          <a:xfrm>
            <a:off x="6019800" y="2362200"/>
            <a:ext cx="2857500" cy="2857500"/>
          </a:xfrm>
          <a:prstGeom prst="rect">
            <a:avLst/>
          </a:prstGeom>
          <a:noFill/>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p:cNvPicPr>
            <a:picLocks noChangeAspect="1" noChangeArrowheads="1"/>
          </p:cNvPicPr>
          <p:nvPr/>
        </p:nvPicPr>
        <p:blipFill>
          <a:blip r:embed="rId2" cstate="print"/>
          <a:srcRect/>
          <a:stretch>
            <a:fillRect/>
          </a:stretch>
        </p:blipFill>
        <p:spPr bwMode="auto">
          <a:xfrm>
            <a:off x="838200" y="142825"/>
            <a:ext cx="7620000" cy="6443483"/>
          </a:xfrm>
          <a:prstGeom prst="rect">
            <a:avLst/>
          </a:prstGeom>
          <a:noFill/>
          <a:ln w="9525">
            <a:noFill/>
            <a:miter lim="800000"/>
            <a:headEnd/>
            <a:tailEnd/>
          </a:ln>
        </p:spPr>
      </p:pic>
      <p:sp>
        <p:nvSpPr>
          <p:cNvPr id="4" name="Rectangle 3"/>
          <p:cNvSpPr/>
          <p:nvPr/>
        </p:nvSpPr>
        <p:spPr>
          <a:xfrm>
            <a:off x="914400" y="533400"/>
            <a:ext cx="7467600" cy="533400"/>
          </a:xfrm>
          <a:prstGeom prst="rect">
            <a:avLst/>
          </a:prstGeom>
          <a:noFill/>
          <a:ln w="571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95800" y="1600200"/>
            <a:ext cx="3962400" cy="2971800"/>
          </a:xfrm>
          <a:prstGeom prst="rect">
            <a:avLst/>
          </a:prstGeom>
          <a:noFill/>
          <a:ln w="571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dirty="0" smtClean="0"/>
              <a:t>Working With a Recipe</a:t>
            </a:r>
            <a:endParaRPr lang="en-US" dirty="0"/>
          </a:p>
        </p:txBody>
      </p:sp>
      <p:graphicFrame>
        <p:nvGraphicFramePr>
          <p:cNvPr id="6" name="Content Placeholder 5"/>
          <p:cNvGraphicFramePr>
            <a:graphicFrameLocks noGrp="1"/>
          </p:cNvGraphicFramePr>
          <p:nvPr>
            <p:ph sz="quarter"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Recipe Infographic</a:t>
            </a:r>
            <a:endParaRPr lang="en-US" dirty="0"/>
          </a:p>
        </p:txBody>
      </p:sp>
      <p:sp>
        <p:nvSpPr>
          <p:cNvPr id="3" name="Content Placeholder 2"/>
          <p:cNvSpPr>
            <a:spLocks noGrp="1"/>
          </p:cNvSpPr>
          <p:nvPr>
            <p:ph sz="quarter" idx="1"/>
          </p:nvPr>
        </p:nvSpPr>
        <p:spPr>
          <a:xfrm>
            <a:off x="304800" y="1600200"/>
            <a:ext cx="8461248" cy="5105400"/>
          </a:xfrm>
        </p:spPr>
        <p:txBody>
          <a:bodyPr/>
          <a:lstStyle/>
          <a:p>
            <a:r>
              <a:rPr lang="en-US" dirty="0" smtClean="0"/>
              <a:t>Infographic: A visual image used to represent information.</a:t>
            </a:r>
          </a:p>
          <a:p>
            <a:endParaRPr lang="en-US" dirty="0"/>
          </a:p>
          <a:p>
            <a:pPr marL="0" indent="0" algn="ctr">
              <a:buNone/>
            </a:pPr>
            <a:r>
              <a:rPr lang="en-US" dirty="0" smtClean="0">
                <a:solidFill>
                  <a:schemeClr val="accent2">
                    <a:lumMod val="75000"/>
                  </a:schemeClr>
                </a:solidFill>
              </a:rPr>
              <a:t>For this activity, you will use the recipe you brought from home and create an infographic that shows how to complete the recipe. You must show each step of the recipe process </a:t>
            </a:r>
            <a:r>
              <a:rPr lang="en-US" smtClean="0">
                <a:solidFill>
                  <a:schemeClr val="accent2">
                    <a:lumMod val="75000"/>
                  </a:schemeClr>
                </a:solidFill>
              </a:rPr>
              <a:t>and should include </a:t>
            </a:r>
            <a:r>
              <a:rPr lang="en-US" dirty="0" smtClean="0">
                <a:solidFill>
                  <a:schemeClr val="accent2">
                    <a:lumMod val="75000"/>
                  </a:schemeClr>
                </a:solidFill>
              </a:rPr>
              <a:t>pictures of cooking tools/ food/appliances. </a:t>
            </a:r>
          </a:p>
          <a:p>
            <a:pPr marL="0" indent="0" algn="ctr">
              <a:buNone/>
            </a:pPr>
            <a:r>
              <a:rPr lang="en-US" dirty="0" smtClean="0">
                <a:solidFill>
                  <a:schemeClr val="accent2">
                    <a:lumMod val="75000"/>
                  </a:schemeClr>
                </a:solidFill>
              </a:rPr>
              <a:t>You can only use short words/phrases and pictures in your infographic to explain the recipe.</a:t>
            </a:r>
            <a:endParaRPr lang="en-US" dirty="0">
              <a:solidFill>
                <a:schemeClr val="accent2">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57162"/>
            <a:ext cx="1297351" cy="1133475"/>
          </a:xfrm>
          <a:prstGeom prst="rect">
            <a:avLst/>
          </a:prstGeom>
        </p:spPr>
      </p:pic>
    </p:spTree>
    <p:extLst>
      <p:ext uri="{BB962C8B-B14F-4D97-AF65-F5344CB8AC3E}">
        <p14:creationId xmlns:p14="http://schemas.microsoft.com/office/powerpoint/2010/main" val="1889825785"/>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Recipe Infographic</a:t>
            </a:r>
            <a:endParaRPr lang="en-US" dirty="0"/>
          </a:p>
        </p:txBody>
      </p:sp>
      <p:pic>
        <p:nvPicPr>
          <p:cNvPr id="1026" name="Picture 2" descr=" "/>
          <p:cNvPicPr>
            <a:picLocks noChangeAspect="1" noChangeArrowheads="1"/>
          </p:cNvPicPr>
          <p:nvPr/>
        </p:nvPicPr>
        <p:blipFill rotWithShape="1">
          <a:blip r:embed="rId2">
            <a:extLst>
              <a:ext uri="{28A0092B-C50C-407E-A947-70E740481C1C}">
                <a14:useLocalDpi xmlns:a14="http://schemas.microsoft.com/office/drawing/2010/main" val="0"/>
              </a:ext>
            </a:extLst>
          </a:blip>
          <a:srcRect t="7033" b="17113"/>
          <a:stretch/>
        </p:blipFill>
        <p:spPr bwMode="auto">
          <a:xfrm>
            <a:off x="2135124" y="1615201"/>
            <a:ext cx="5108448" cy="5228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828825"/>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Recipe Infographic</a:t>
            </a:r>
            <a:endParaRPr lang="en-US" dirty="0"/>
          </a:p>
        </p:txBody>
      </p:sp>
      <p:pic>
        <p:nvPicPr>
          <p:cNvPr id="2050" name="Picture 2" descr="Art I Heart: Felicita Sala via Oh the lovely things"/>
          <p:cNvPicPr>
            <a:picLocks noChangeAspect="1" noChangeArrowheads="1"/>
          </p:cNvPicPr>
          <p:nvPr/>
        </p:nvPicPr>
        <p:blipFill rotWithShape="1">
          <a:blip r:embed="rId2">
            <a:extLst>
              <a:ext uri="{28A0092B-C50C-407E-A947-70E740481C1C}">
                <a14:useLocalDpi xmlns:a14="http://schemas.microsoft.com/office/drawing/2010/main" val="0"/>
              </a:ext>
            </a:extLst>
          </a:blip>
          <a:srcRect t="3279" b="9835"/>
          <a:stretch/>
        </p:blipFill>
        <p:spPr bwMode="auto">
          <a:xfrm>
            <a:off x="2784348" y="1676400"/>
            <a:ext cx="3810000" cy="5042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688536"/>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en-US" dirty="0" smtClean="0"/>
              <a:t>Recipes</a:t>
            </a:r>
            <a:endParaRPr lang="en-US" dirty="0"/>
          </a:p>
        </p:txBody>
      </p:sp>
      <p:sp>
        <p:nvSpPr>
          <p:cNvPr id="3" name="Content Placeholder 2"/>
          <p:cNvSpPr>
            <a:spLocks noGrp="1"/>
          </p:cNvSpPr>
          <p:nvPr>
            <p:ph sz="quarter" idx="1"/>
          </p:nvPr>
        </p:nvSpPr>
        <p:spPr>
          <a:xfrm>
            <a:off x="0" y="1600200"/>
            <a:ext cx="8766048" cy="5029200"/>
          </a:xfrm>
        </p:spPr>
        <p:txBody>
          <a:bodyPr/>
          <a:lstStyle/>
          <a:p>
            <a:pPr>
              <a:buFont typeface="Arial" pitchFamily="34" charset="0"/>
              <a:buChar char="•"/>
            </a:pPr>
            <a:r>
              <a:rPr lang="en-US" dirty="0" smtClean="0"/>
              <a:t>A recipe is a written record of ingredients and preparation steps needed to make a particular dish. </a:t>
            </a:r>
            <a:endParaRPr lang="en-US" dirty="0"/>
          </a:p>
        </p:txBody>
      </p:sp>
      <p:pic>
        <p:nvPicPr>
          <p:cNvPr id="8194" name="Picture 2" descr="http://rlv.zcache.com/personalized_holiday_dinner_recipe_binder-p127886580026014080z74q3_400.jpg"/>
          <p:cNvPicPr>
            <a:picLocks noChangeAspect="1" noChangeArrowheads="1"/>
          </p:cNvPicPr>
          <p:nvPr/>
        </p:nvPicPr>
        <p:blipFill>
          <a:blip r:embed="rId2" cstate="print"/>
          <a:srcRect/>
          <a:stretch>
            <a:fillRect/>
          </a:stretch>
        </p:blipFill>
        <p:spPr bwMode="auto">
          <a:xfrm>
            <a:off x="2819400" y="2743200"/>
            <a:ext cx="3810000" cy="38100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Recipe Infographic</a:t>
            </a:r>
            <a:endParaRPr lang="en-US" dirty="0"/>
          </a:p>
        </p:txBody>
      </p:sp>
      <p:pic>
        <p:nvPicPr>
          <p:cNvPr id="3076" name="Picture 4" descr="Want to try this &amp; love the illustrations | felicita sala"/>
          <p:cNvPicPr>
            <a:picLocks noChangeAspect="1" noChangeArrowheads="1"/>
          </p:cNvPicPr>
          <p:nvPr/>
        </p:nvPicPr>
        <p:blipFill rotWithShape="1">
          <a:blip r:embed="rId2">
            <a:extLst>
              <a:ext uri="{28A0092B-C50C-407E-A947-70E740481C1C}">
                <a14:useLocalDpi xmlns:a14="http://schemas.microsoft.com/office/drawing/2010/main" val="0"/>
              </a:ext>
            </a:extLst>
          </a:blip>
          <a:srcRect b="45192"/>
          <a:stretch/>
        </p:blipFill>
        <p:spPr bwMode="auto">
          <a:xfrm>
            <a:off x="2782207" y="1558129"/>
            <a:ext cx="3814282" cy="5271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95271"/>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Picture Credits</a:t>
            </a:r>
            <a:endParaRPr lang="en-US" dirty="0"/>
          </a:p>
        </p:txBody>
      </p:sp>
      <p:sp>
        <p:nvSpPr>
          <p:cNvPr id="3" name="Content Placeholder 2"/>
          <p:cNvSpPr>
            <a:spLocks noGrp="1"/>
          </p:cNvSpPr>
          <p:nvPr>
            <p:ph sz="quarter" idx="1"/>
          </p:nvPr>
        </p:nvSpPr>
        <p:spPr>
          <a:xfrm>
            <a:off x="0" y="1600200"/>
            <a:ext cx="8766048" cy="5105400"/>
          </a:xfrm>
        </p:spPr>
        <p:txBody>
          <a:bodyPr>
            <a:normAutofit fontScale="85000" lnSpcReduction="20000"/>
          </a:bodyPr>
          <a:lstStyle/>
          <a:p>
            <a:r>
              <a:rPr lang="en-US" dirty="0" smtClean="0"/>
              <a:t>Recipes: http://www.zazzle.com/personalized_holiday_dinner_recipe_binder-127886580026014080</a:t>
            </a:r>
          </a:p>
          <a:p>
            <a:r>
              <a:rPr lang="en-US" dirty="0" smtClean="0"/>
              <a:t>http://naadancurry.com/</a:t>
            </a:r>
          </a:p>
          <a:p>
            <a:r>
              <a:rPr lang="en-US" dirty="0" smtClean="0"/>
              <a:t>Title: http://en.petitchef.com/recipes/cappuccino-buttermilk-muffins-virtual-connect-o-food-contest-fid-443455</a:t>
            </a:r>
          </a:p>
          <a:p>
            <a:r>
              <a:rPr lang="en-US" dirty="0" smtClean="0"/>
              <a:t>Yield: http://www.myrecipes.com/recipe/maine-crab-cakes-with-lime-aoli-10000001665282/</a:t>
            </a:r>
          </a:p>
          <a:p>
            <a:r>
              <a:rPr lang="en-US" dirty="0" smtClean="0"/>
              <a:t>Ingredients: http://www.smithtea.com/ingredients/</a:t>
            </a:r>
          </a:p>
          <a:p>
            <a:r>
              <a:rPr lang="en-US" dirty="0" smtClean="0"/>
              <a:t>Directions: http://legeytimate.wordpress.com/2010/03/17/celebrate-ireland-with-an-offensive-cake/</a:t>
            </a:r>
          </a:p>
          <a:p>
            <a:r>
              <a:rPr lang="en-US" dirty="0" smtClean="0"/>
              <a:t>Other Features: http://www.myrecipes.com/recipe/herbed-carrot-soup-10000001571519/</a:t>
            </a:r>
          </a:p>
          <a:p>
            <a:endParaRPr lang="en-US" dirty="0"/>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Academic Material</a:t>
            </a:r>
            <a:endParaRPr lang="en-US" dirty="0"/>
          </a:p>
        </p:txBody>
      </p:sp>
      <p:sp>
        <p:nvSpPr>
          <p:cNvPr id="3" name="Content Placeholder 2"/>
          <p:cNvSpPr>
            <a:spLocks noGrp="1"/>
          </p:cNvSpPr>
          <p:nvPr>
            <p:ph sz="quarter" idx="1"/>
          </p:nvPr>
        </p:nvSpPr>
        <p:spPr>
          <a:xfrm>
            <a:off x="228600" y="1600200"/>
            <a:ext cx="8537448" cy="5257800"/>
          </a:xfrm>
        </p:spPr>
        <p:txBody>
          <a:bodyPr/>
          <a:lstStyle/>
          <a:p>
            <a:pPr algn="ctr">
              <a:buNone/>
            </a:pPr>
            <a:r>
              <a:rPr lang="en-US" dirty="0" smtClean="0"/>
              <a:t>The Professional Chef: The Culinary Institute of America, </a:t>
            </a:r>
            <a:r>
              <a:rPr lang="en-US" smtClean="0"/>
              <a:t>7</a:t>
            </a:r>
            <a:r>
              <a:rPr lang="en-US" baseline="30000" smtClean="0"/>
              <a:t>th</a:t>
            </a:r>
            <a:r>
              <a:rPr lang="en-US" smtClean="0"/>
              <a:t> Edition (2002)</a:t>
            </a:r>
            <a:endParaRPr lang="en-US" dirty="0" smtClean="0"/>
          </a:p>
          <a:p>
            <a:pPr algn="ctr">
              <a:buNone/>
            </a:pPr>
            <a:endParaRPr lang="en-US" dirty="0" smtClean="0"/>
          </a:p>
          <a:p>
            <a:pPr algn="ctr">
              <a:buNone/>
            </a:pPr>
            <a:r>
              <a:rPr lang="en-US" dirty="0" smtClean="0"/>
              <a:t>By</a:t>
            </a:r>
          </a:p>
          <a:p>
            <a:pPr algn="ctr">
              <a:buNone/>
            </a:pPr>
            <a:endParaRPr lang="en-US" dirty="0" smtClean="0"/>
          </a:p>
          <a:p>
            <a:pPr algn="ctr">
              <a:buNone/>
            </a:pPr>
            <a:r>
              <a:rPr lang="en-US" dirty="0" smtClean="0"/>
              <a:t>John Wiley &amp; Sons, Inc.</a:t>
            </a:r>
            <a:endParaRPr lang="en-US"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en-US" dirty="0" smtClean="0"/>
              <a:t>Recipes</a:t>
            </a:r>
            <a:endParaRPr lang="en-US" dirty="0"/>
          </a:p>
        </p:txBody>
      </p:sp>
      <p:sp>
        <p:nvSpPr>
          <p:cNvPr id="3" name="Content Placeholder 2"/>
          <p:cNvSpPr>
            <a:spLocks noGrp="1"/>
          </p:cNvSpPr>
          <p:nvPr>
            <p:ph sz="quarter" idx="1"/>
          </p:nvPr>
        </p:nvSpPr>
        <p:spPr>
          <a:xfrm>
            <a:off x="0" y="1600200"/>
            <a:ext cx="8766048" cy="5029200"/>
          </a:xfrm>
        </p:spPr>
        <p:txBody>
          <a:bodyPr/>
          <a:lstStyle/>
          <a:p>
            <a:pPr>
              <a:buFont typeface="Arial" pitchFamily="34" charset="0"/>
              <a:buChar char="•"/>
            </a:pPr>
            <a:r>
              <a:rPr lang="en-US" dirty="0" smtClean="0"/>
              <a:t>Recipes can be found in many places, including cookbooks, blogs, magazines, websites, and even food packages. </a:t>
            </a:r>
            <a:endParaRPr lang="en-US" dirty="0"/>
          </a:p>
        </p:txBody>
      </p:sp>
      <p:pic>
        <p:nvPicPr>
          <p:cNvPr id="7170" name="Picture 2" descr="http://naadancurry.com/wp-content/uploads/2011/11/indian.jpg"/>
          <p:cNvPicPr>
            <a:picLocks noChangeAspect="1" noChangeArrowheads="1"/>
          </p:cNvPicPr>
          <p:nvPr/>
        </p:nvPicPr>
        <p:blipFill>
          <a:blip r:embed="rId2" cstate="print"/>
          <a:srcRect/>
          <a:stretch>
            <a:fillRect/>
          </a:stretch>
        </p:blipFill>
        <p:spPr bwMode="auto">
          <a:xfrm>
            <a:off x="2743200" y="3048000"/>
            <a:ext cx="4057650" cy="38100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en-US" dirty="0" smtClean="0"/>
              <a:t>Recipes</a:t>
            </a:r>
            <a:endParaRPr lang="en-US" dirty="0"/>
          </a:p>
        </p:txBody>
      </p:sp>
      <p:sp>
        <p:nvSpPr>
          <p:cNvPr id="3" name="Content Placeholder 2"/>
          <p:cNvSpPr>
            <a:spLocks noGrp="1"/>
          </p:cNvSpPr>
          <p:nvPr>
            <p:ph sz="quarter" idx="1"/>
          </p:nvPr>
        </p:nvSpPr>
        <p:spPr>
          <a:xfrm>
            <a:off x="0" y="1600200"/>
            <a:ext cx="8766048" cy="5029200"/>
          </a:xfrm>
        </p:spPr>
        <p:txBody>
          <a:bodyPr/>
          <a:lstStyle/>
          <a:p>
            <a:pPr>
              <a:buFont typeface="Arial" pitchFamily="34" charset="0"/>
              <a:buChar char="•"/>
            </a:pPr>
            <a:r>
              <a:rPr lang="en-US" dirty="0" smtClean="0"/>
              <a:t>A well-written recipe should have 4 basic parts….</a:t>
            </a:r>
          </a:p>
          <a:p>
            <a:pPr>
              <a:buNone/>
            </a:pPr>
            <a:endParaRPr lang="en-US" dirty="0"/>
          </a:p>
        </p:txBody>
      </p:sp>
      <p:graphicFrame>
        <p:nvGraphicFramePr>
          <p:cNvPr id="5" name="Diagram 4"/>
          <p:cNvGraphicFramePr/>
          <p:nvPr/>
        </p:nvGraphicFramePr>
        <p:xfrm>
          <a:off x="14478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lstStyle/>
          <a:p>
            <a:pPr algn="ctr"/>
            <a:r>
              <a:rPr lang="en-US" dirty="0" smtClean="0"/>
              <a:t>Title</a:t>
            </a:r>
            <a:endParaRPr lang="en-US" dirty="0"/>
          </a:p>
        </p:txBody>
      </p:sp>
      <p:sp>
        <p:nvSpPr>
          <p:cNvPr id="3" name="Content Placeholder 2"/>
          <p:cNvSpPr>
            <a:spLocks noGrp="1"/>
          </p:cNvSpPr>
          <p:nvPr>
            <p:ph sz="quarter" idx="1"/>
          </p:nvPr>
        </p:nvSpPr>
        <p:spPr>
          <a:xfrm>
            <a:off x="0" y="1600200"/>
            <a:ext cx="5257800" cy="5257800"/>
          </a:xfrm>
        </p:spPr>
        <p:txBody>
          <a:bodyPr/>
          <a:lstStyle/>
          <a:p>
            <a:pPr>
              <a:buFont typeface="Arial" pitchFamily="34" charset="0"/>
              <a:buChar char="•"/>
            </a:pPr>
            <a:r>
              <a:rPr lang="en-US" dirty="0" smtClean="0"/>
              <a:t>A recipe’s title should be uncomplicated, easy to understand, and accurately describe the recipe.</a:t>
            </a:r>
          </a:p>
          <a:p>
            <a:pPr>
              <a:buFont typeface="Arial" pitchFamily="34" charset="0"/>
              <a:buChar char="•"/>
            </a:pPr>
            <a:r>
              <a:rPr lang="en-US" dirty="0" smtClean="0"/>
              <a:t>This makes it easy for other people to search for and find the recipe.</a:t>
            </a:r>
          </a:p>
          <a:p>
            <a:pPr lvl="1">
              <a:buFont typeface="Arial" pitchFamily="34" charset="0"/>
              <a:buChar char="•"/>
            </a:pPr>
            <a:r>
              <a:rPr lang="en-US" i="1" dirty="0" smtClean="0"/>
              <a:t>Chocolate Surprise Cake </a:t>
            </a:r>
            <a:r>
              <a:rPr lang="en-US" dirty="0" smtClean="0"/>
              <a:t>vs. </a:t>
            </a:r>
            <a:r>
              <a:rPr lang="en-US" i="1" dirty="0" smtClean="0"/>
              <a:t>Buttermilk Chocolate Cake with Toffee </a:t>
            </a:r>
            <a:r>
              <a:rPr lang="en-US" i="1" dirty="0" err="1" smtClean="0"/>
              <a:t>Buttercream</a:t>
            </a:r>
            <a:endParaRPr lang="en-US" i="1" dirty="0"/>
          </a:p>
        </p:txBody>
      </p:sp>
      <p:pic>
        <p:nvPicPr>
          <p:cNvPr id="5124" name="Picture 4" descr="http://2.bp.blogspot.com/_5hlzgDrDL80/Srhl9NAzeEI/AAAAAAAARS8/ZV_L5AMrLTE/s400/recipe+title+3.jpg"/>
          <p:cNvPicPr>
            <a:picLocks noChangeAspect="1" noChangeArrowheads="1"/>
          </p:cNvPicPr>
          <p:nvPr/>
        </p:nvPicPr>
        <p:blipFill>
          <a:blip r:embed="rId2" cstate="print"/>
          <a:srcRect/>
          <a:stretch>
            <a:fillRect/>
          </a:stretch>
        </p:blipFill>
        <p:spPr bwMode="auto">
          <a:xfrm>
            <a:off x="5257800" y="1676400"/>
            <a:ext cx="3720465" cy="48006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p:cNvPicPr>
            <a:picLocks noChangeAspect="1" noChangeArrowheads="1"/>
          </p:cNvPicPr>
          <p:nvPr/>
        </p:nvPicPr>
        <p:blipFill>
          <a:blip r:embed="rId2" cstate="print"/>
          <a:srcRect/>
          <a:stretch>
            <a:fillRect/>
          </a:stretch>
        </p:blipFill>
        <p:spPr bwMode="auto">
          <a:xfrm>
            <a:off x="838200" y="142825"/>
            <a:ext cx="7620000" cy="6443483"/>
          </a:xfrm>
          <a:prstGeom prst="rect">
            <a:avLst/>
          </a:prstGeom>
          <a:noFill/>
          <a:ln w="9525">
            <a:noFill/>
            <a:miter lim="800000"/>
            <a:headEnd/>
            <a:tailEnd/>
          </a:ln>
        </p:spPr>
      </p:pic>
      <p:sp>
        <p:nvSpPr>
          <p:cNvPr id="6" name="Rectangle 5"/>
          <p:cNvSpPr/>
          <p:nvPr/>
        </p:nvSpPr>
        <p:spPr>
          <a:xfrm>
            <a:off x="914400" y="0"/>
            <a:ext cx="3276600" cy="381000"/>
          </a:xfrm>
          <a:prstGeom prst="rect">
            <a:avLst/>
          </a:prstGeom>
          <a:noFill/>
          <a:ln w="571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lstStyle/>
          <a:p>
            <a:pPr algn="ctr"/>
            <a:r>
              <a:rPr lang="en-US" dirty="0" smtClean="0"/>
              <a:t>Yield</a:t>
            </a:r>
            <a:endParaRPr lang="en-US" dirty="0"/>
          </a:p>
        </p:txBody>
      </p:sp>
      <p:sp>
        <p:nvSpPr>
          <p:cNvPr id="3" name="Content Placeholder 2"/>
          <p:cNvSpPr>
            <a:spLocks noGrp="1"/>
          </p:cNvSpPr>
          <p:nvPr>
            <p:ph sz="quarter" idx="1"/>
          </p:nvPr>
        </p:nvSpPr>
        <p:spPr>
          <a:xfrm>
            <a:off x="0" y="1600200"/>
            <a:ext cx="5638800" cy="5257800"/>
          </a:xfrm>
        </p:spPr>
        <p:txBody>
          <a:bodyPr>
            <a:normAutofit fontScale="92500" lnSpcReduction="20000"/>
          </a:bodyPr>
          <a:lstStyle/>
          <a:p>
            <a:pPr>
              <a:buFont typeface="Arial" pitchFamily="34" charset="0"/>
              <a:buChar char="•"/>
            </a:pPr>
            <a:r>
              <a:rPr lang="en-US" dirty="0" smtClean="0"/>
              <a:t>The yield is the amount of servings a recipe will make and may be shown using the words </a:t>
            </a:r>
            <a:r>
              <a:rPr lang="en-US" i="1" dirty="0" smtClean="0"/>
              <a:t>yield</a:t>
            </a:r>
            <a:r>
              <a:rPr lang="en-US" dirty="0" smtClean="0"/>
              <a:t>, </a:t>
            </a:r>
            <a:r>
              <a:rPr lang="en-US" i="1" dirty="0" smtClean="0"/>
              <a:t>servings, </a:t>
            </a:r>
            <a:r>
              <a:rPr lang="en-US" dirty="0" smtClean="0"/>
              <a:t>or</a:t>
            </a:r>
            <a:r>
              <a:rPr lang="en-US" i="1" dirty="0" smtClean="0"/>
              <a:t> serves X</a:t>
            </a:r>
            <a:r>
              <a:rPr lang="en-US" dirty="0" smtClean="0"/>
              <a:t>. </a:t>
            </a:r>
          </a:p>
          <a:p>
            <a:pPr>
              <a:buNone/>
            </a:pPr>
            <a:endParaRPr lang="en-US" dirty="0" smtClean="0"/>
          </a:p>
          <a:p>
            <a:pPr>
              <a:buFont typeface="Arial" pitchFamily="34" charset="0"/>
              <a:buChar char="•"/>
            </a:pPr>
            <a:r>
              <a:rPr lang="en-US" dirty="0" smtClean="0"/>
              <a:t>This is very important to include in a recipe because it tells you if one recipe is enough, too much, or just right for the number of people you plan to serve. </a:t>
            </a:r>
          </a:p>
          <a:p>
            <a:pPr>
              <a:buNone/>
            </a:pPr>
            <a:endParaRPr lang="en-US" dirty="0" smtClean="0"/>
          </a:p>
          <a:p>
            <a:pPr>
              <a:buFont typeface="Arial" pitchFamily="34" charset="0"/>
              <a:buChar char="•"/>
            </a:pPr>
            <a:r>
              <a:rPr lang="en-US" dirty="0" smtClean="0"/>
              <a:t>Perhaps you need to cut the recipe in half, double it, or even quadruple the recipe – the yield helps you decide. </a:t>
            </a:r>
            <a:endParaRPr lang="en-US" dirty="0"/>
          </a:p>
        </p:txBody>
      </p:sp>
      <p:pic>
        <p:nvPicPr>
          <p:cNvPr id="4098" name="Picture 2" descr="http://img4-2.myrecipes.timeinc.net/i/recipes/cl/crab-cakes-cl-1665282-l.jpg"/>
          <p:cNvPicPr>
            <a:picLocks noChangeAspect="1" noChangeArrowheads="1"/>
          </p:cNvPicPr>
          <p:nvPr/>
        </p:nvPicPr>
        <p:blipFill>
          <a:blip r:embed="rId2" cstate="print"/>
          <a:srcRect/>
          <a:stretch>
            <a:fillRect/>
          </a:stretch>
        </p:blipFill>
        <p:spPr bwMode="auto">
          <a:xfrm>
            <a:off x="5486400" y="2286000"/>
            <a:ext cx="3352800" cy="33528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p:cNvPicPr>
            <a:picLocks noChangeAspect="1" noChangeArrowheads="1"/>
          </p:cNvPicPr>
          <p:nvPr/>
        </p:nvPicPr>
        <p:blipFill>
          <a:blip r:embed="rId2" cstate="print"/>
          <a:srcRect/>
          <a:stretch>
            <a:fillRect/>
          </a:stretch>
        </p:blipFill>
        <p:spPr bwMode="auto">
          <a:xfrm>
            <a:off x="838200" y="142825"/>
            <a:ext cx="7620000" cy="6443483"/>
          </a:xfrm>
          <a:prstGeom prst="rect">
            <a:avLst/>
          </a:prstGeom>
          <a:noFill/>
          <a:ln w="9525">
            <a:noFill/>
            <a:miter lim="800000"/>
            <a:headEnd/>
            <a:tailEnd/>
          </a:ln>
        </p:spPr>
      </p:pic>
      <p:sp>
        <p:nvSpPr>
          <p:cNvPr id="3" name="Rectangle 2"/>
          <p:cNvSpPr/>
          <p:nvPr/>
        </p:nvSpPr>
        <p:spPr>
          <a:xfrm>
            <a:off x="838200" y="1143000"/>
            <a:ext cx="990600" cy="228600"/>
          </a:xfrm>
          <a:prstGeom prst="rect">
            <a:avLst/>
          </a:prstGeom>
          <a:noFill/>
          <a:ln w="571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lstStyle/>
          <a:p>
            <a:pPr algn="ctr"/>
            <a:r>
              <a:rPr lang="en-US" dirty="0" smtClean="0"/>
              <a:t>Ingredients</a:t>
            </a:r>
            <a:endParaRPr lang="en-US" dirty="0"/>
          </a:p>
        </p:txBody>
      </p:sp>
      <p:sp>
        <p:nvSpPr>
          <p:cNvPr id="3" name="Content Placeholder 2"/>
          <p:cNvSpPr>
            <a:spLocks noGrp="1"/>
          </p:cNvSpPr>
          <p:nvPr>
            <p:ph sz="quarter" idx="1"/>
          </p:nvPr>
        </p:nvSpPr>
        <p:spPr>
          <a:xfrm>
            <a:off x="0" y="1600200"/>
            <a:ext cx="6019800" cy="5257800"/>
          </a:xfrm>
        </p:spPr>
        <p:txBody>
          <a:bodyPr>
            <a:normAutofit lnSpcReduction="10000"/>
          </a:bodyPr>
          <a:lstStyle/>
          <a:p>
            <a:pPr>
              <a:buFont typeface="Arial" pitchFamily="34" charset="0"/>
              <a:buChar char="•"/>
            </a:pPr>
            <a:r>
              <a:rPr lang="en-US" dirty="0" smtClean="0"/>
              <a:t>The ingredients section of a recipe tells you what items are needed to make a dish.</a:t>
            </a:r>
          </a:p>
          <a:p>
            <a:pPr>
              <a:buNone/>
            </a:pPr>
            <a:endParaRPr lang="en-US" dirty="0" smtClean="0"/>
          </a:p>
          <a:p>
            <a:pPr>
              <a:buFont typeface="Arial" pitchFamily="34" charset="0"/>
              <a:buChar char="•"/>
            </a:pPr>
            <a:r>
              <a:rPr lang="en-US" dirty="0" smtClean="0"/>
              <a:t>The ingredients should always be listed in order of their use. </a:t>
            </a:r>
          </a:p>
          <a:p>
            <a:pPr>
              <a:buNone/>
            </a:pPr>
            <a:endParaRPr lang="en-US" dirty="0" smtClean="0"/>
          </a:p>
          <a:p>
            <a:pPr>
              <a:buFont typeface="Arial" pitchFamily="34" charset="0"/>
              <a:buChar char="•"/>
            </a:pPr>
            <a:r>
              <a:rPr lang="en-US" dirty="0" smtClean="0"/>
              <a:t>The ingredients might be listed using weight (pounds, ounces), count (2 apples, 4 carrots), or volume (Tbs., tsp., cups, quarts).</a:t>
            </a:r>
            <a:endParaRPr lang="en-US" dirty="0"/>
          </a:p>
        </p:txBody>
      </p:sp>
      <p:pic>
        <p:nvPicPr>
          <p:cNvPr id="3074" name="Picture 2" descr="http://smithtea.com/media/ingredients-landing.jpg"/>
          <p:cNvPicPr>
            <a:picLocks noChangeAspect="1" noChangeArrowheads="1"/>
          </p:cNvPicPr>
          <p:nvPr/>
        </p:nvPicPr>
        <p:blipFill>
          <a:blip r:embed="rId2" cstate="print"/>
          <a:srcRect/>
          <a:stretch>
            <a:fillRect/>
          </a:stretch>
        </p:blipFill>
        <p:spPr bwMode="auto">
          <a:xfrm>
            <a:off x="6019800" y="2438400"/>
            <a:ext cx="3124200" cy="3333751"/>
          </a:xfrm>
          <a:prstGeom prst="rect">
            <a:avLst/>
          </a:prstGeom>
          <a:noFill/>
        </p:spPr>
      </p:pic>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538</TotalTime>
  <Words>605</Words>
  <Application>Microsoft Office PowerPoint</Application>
  <PresentationFormat>On-screen Show (4:3)</PresentationFormat>
  <Paragraphs>73</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Tw Cen MT</vt:lpstr>
      <vt:lpstr>Wingdings</vt:lpstr>
      <vt:lpstr>Wingdings 2</vt:lpstr>
      <vt:lpstr>Median</vt:lpstr>
      <vt:lpstr>Recipes</vt:lpstr>
      <vt:lpstr>Recipes</vt:lpstr>
      <vt:lpstr>Recipes</vt:lpstr>
      <vt:lpstr>Recipes</vt:lpstr>
      <vt:lpstr>Title</vt:lpstr>
      <vt:lpstr>PowerPoint Presentation</vt:lpstr>
      <vt:lpstr>Yield</vt:lpstr>
      <vt:lpstr>PowerPoint Presentation</vt:lpstr>
      <vt:lpstr>Ingredients</vt:lpstr>
      <vt:lpstr>Ingredients</vt:lpstr>
      <vt:lpstr>PowerPoint Presentation</vt:lpstr>
      <vt:lpstr>Directions</vt:lpstr>
      <vt:lpstr>PowerPoint Presentation</vt:lpstr>
      <vt:lpstr>Other Features</vt:lpstr>
      <vt:lpstr>PowerPoint Presentation</vt:lpstr>
      <vt:lpstr>Working With a Recipe</vt:lpstr>
      <vt:lpstr>Recipe Infographic</vt:lpstr>
      <vt:lpstr>Recipe Infographic</vt:lpstr>
      <vt:lpstr>Recipe Infographic</vt:lpstr>
      <vt:lpstr>Recipe Infographic</vt:lpstr>
      <vt:lpstr>Picture Credits</vt:lpstr>
      <vt:lpstr>Academic Material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Recipes</dc:title>
  <dc:creator>Heather</dc:creator>
  <cp:lastModifiedBy>Heather Coo</cp:lastModifiedBy>
  <cp:revision>60</cp:revision>
  <dcterms:created xsi:type="dcterms:W3CDTF">2012-07-13T21:24:17Z</dcterms:created>
  <dcterms:modified xsi:type="dcterms:W3CDTF">2015-06-30T20:48:55Z</dcterms:modified>
</cp:coreProperties>
</file>