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1B958-7D16-4EED-8374-CB2FE7A54607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41C3AB7-1748-4504-A500-77EEA871257B}">
      <dgm:prSet phldrT="[Text]"/>
      <dgm:spPr/>
      <dgm:t>
        <a:bodyPr/>
        <a:lstStyle/>
        <a:p>
          <a:r>
            <a:rPr lang="en-US" dirty="0" smtClean="0"/>
            <a:t>Meal Appeal</a:t>
          </a:r>
          <a:endParaRPr lang="en-US" dirty="0"/>
        </a:p>
      </dgm:t>
    </dgm:pt>
    <dgm:pt modelId="{1B47D374-FB99-4D13-BF1A-BA5558B82E7C}" type="parTrans" cxnId="{13E4F805-80F6-4DC5-85EC-7E54E4530B4A}">
      <dgm:prSet/>
      <dgm:spPr/>
      <dgm:t>
        <a:bodyPr/>
        <a:lstStyle/>
        <a:p>
          <a:endParaRPr lang="en-US"/>
        </a:p>
      </dgm:t>
    </dgm:pt>
    <dgm:pt modelId="{F61AD292-636D-4218-B5D6-76077E7BD942}" type="sibTrans" cxnId="{13E4F805-80F6-4DC5-85EC-7E54E4530B4A}">
      <dgm:prSet/>
      <dgm:spPr/>
      <dgm:t>
        <a:bodyPr/>
        <a:lstStyle/>
        <a:p>
          <a:endParaRPr lang="en-US"/>
        </a:p>
      </dgm:t>
    </dgm:pt>
    <dgm:pt modelId="{3E2A9B6A-6C49-4148-95A0-7C9D411F1F48}">
      <dgm:prSet phldrT="[Text]"/>
      <dgm:spPr/>
      <dgm:t>
        <a:bodyPr/>
        <a:lstStyle/>
        <a:p>
          <a:r>
            <a:rPr lang="en-US" dirty="0" smtClean="0"/>
            <a:t>Flavor</a:t>
          </a:r>
          <a:endParaRPr lang="en-US" dirty="0"/>
        </a:p>
      </dgm:t>
    </dgm:pt>
    <dgm:pt modelId="{FE56DF22-EBE5-411E-90CC-49CEFB6E0B25}" type="parTrans" cxnId="{D6909C48-7CB0-43E2-8C5E-4EDF091D7DC6}">
      <dgm:prSet/>
      <dgm:spPr/>
      <dgm:t>
        <a:bodyPr/>
        <a:lstStyle/>
        <a:p>
          <a:endParaRPr lang="en-US"/>
        </a:p>
      </dgm:t>
    </dgm:pt>
    <dgm:pt modelId="{44E08593-5B50-423B-AC83-225BCEB06374}" type="sibTrans" cxnId="{D6909C48-7CB0-43E2-8C5E-4EDF091D7DC6}">
      <dgm:prSet/>
      <dgm:spPr/>
      <dgm:t>
        <a:bodyPr/>
        <a:lstStyle/>
        <a:p>
          <a:endParaRPr lang="en-US"/>
        </a:p>
      </dgm:t>
    </dgm:pt>
    <dgm:pt modelId="{9F68D949-9FBE-4404-B7CD-F2371D573561}">
      <dgm:prSet phldrT="[Text]"/>
      <dgm:spPr/>
      <dgm:t>
        <a:bodyPr/>
        <a:lstStyle/>
        <a:p>
          <a:r>
            <a:rPr lang="en-US" dirty="0" smtClean="0"/>
            <a:t>Color</a:t>
          </a:r>
          <a:endParaRPr lang="en-US" dirty="0"/>
        </a:p>
      </dgm:t>
    </dgm:pt>
    <dgm:pt modelId="{2F20B364-2EA8-4E27-9122-AA0D668207C1}" type="parTrans" cxnId="{38DE0B49-0DE1-464D-BAC2-F8D1138784DA}">
      <dgm:prSet/>
      <dgm:spPr/>
      <dgm:t>
        <a:bodyPr/>
        <a:lstStyle/>
        <a:p>
          <a:endParaRPr lang="en-US"/>
        </a:p>
      </dgm:t>
    </dgm:pt>
    <dgm:pt modelId="{3875A691-72E0-4755-8AC1-701855C6B6AD}" type="sibTrans" cxnId="{38DE0B49-0DE1-464D-BAC2-F8D1138784DA}">
      <dgm:prSet/>
      <dgm:spPr/>
      <dgm:t>
        <a:bodyPr/>
        <a:lstStyle/>
        <a:p>
          <a:endParaRPr lang="en-US"/>
        </a:p>
      </dgm:t>
    </dgm:pt>
    <dgm:pt modelId="{CC21A009-4C2A-4D26-A5A4-EF1FC56B618F}">
      <dgm:prSet phldrT="[Text]"/>
      <dgm:spPr/>
      <dgm:t>
        <a:bodyPr/>
        <a:lstStyle/>
        <a:p>
          <a:r>
            <a:rPr lang="en-US" dirty="0" smtClean="0"/>
            <a:t>Texture</a:t>
          </a:r>
          <a:endParaRPr lang="en-US" dirty="0"/>
        </a:p>
      </dgm:t>
    </dgm:pt>
    <dgm:pt modelId="{BDE69C76-F16A-4C2D-9D70-D7DAEBED3AA6}" type="parTrans" cxnId="{BE9092FF-1597-415C-ADAB-F29EA3E10C32}">
      <dgm:prSet/>
      <dgm:spPr/>
      <dgm:t>
        <a:bodyPr/>
        <a:lstStyle/>
        <a:p>
          <a:endParaRPr lang="en-US"/>
        </a:p>
      </dgm:t>
    </dgm:pt>
    <dgm:pt modelId="{8442029F-89E8-4C0D-9283-B8283170F0D4}" type="sibTrans" cxnId="{BE9092FF-1597-415C-ADAB-F29EA3E10C32}">
      <dgm:prSet/>
      <dgm:spPr/>
      <dgm:t>
        <a:bodyPr/>
        <a:lstStyle/>
        <a:p>
          <a:endParaRPr lang="en-US"/>
        </a:p>
      </dgm:t>
    </dgm:pt>
    <dgm:pt modelId="{0C9832A6-A786-4D8A-8612-EEB0FF710211}">
      <dgm:prSet phldrT="[Text]"/>
      <dgm:spPr/>
      <dgm:t>
        <a:bodyPr/>
        <a:lstStyle/>
        <a:p>
          <a:r>
            <a:rPr lang="en-US" dirty="0" smtClean="0"/>
            <a:t>Shape and Size</a:t>
          </a:r>
          <a:endParaRPr lang="en-US" dirty="0"/>
        </a:p>
      </dgm:t>
    </dgm:pt>
    <dgm:pt modelId="{96080BA3-040A-45D8-8016-2DEC42AAEFD4}" type="parTrans" cxnId="{95E468FB-965D-4B98-A15A-B67C88028B79}">
      <dgm:prSet/>
      <dgm:spPr/>
      <dgm:t>
        <a:bodyPr/>
        <a:lstStyle/>
        <a:p>
          <a:endParaRPr lang="en-US"/>
        </a:p>
      </dgm:t>
    </dgm:pt>
    <dgm:pt modelId="{4666CDDF-014A-4232-AA1F-2DF0328B1188}" type="sibTrans" cxnId="{95E468FB-965D-4B98-A15A-B67C88028B79}">
      <dgm:prSet/>
      <dgm:spPr/>
      <dgm:t>
        <a:bodyPr/>
        <a:lstStyle/>
        <a:p>
          <a:endParaRPr lang="en-US"/>
        </a:p>
      </dgm:t>
    </dgm:pt>
    <dgm:pt modelId="{E930512C-957F-49FE-8940-2FF6D594EFF0}">
      <dgm:prSet phldrT="[Text]"/>
      <dgm:spPr/>
      <dgm:t>
        <a:bodyPr/>
        <a:lstStyle/>
        <a:p>
          <a:r>
            <a:rPr lang="en-US" dirty="0" smtClean="0"/>
            <a:t>Temperature</a:t>
          </a:r>
          <a:endParaRPr lang="en-US" dirty="0"/>
        </a:p>
      </dgm:t>
    </dgm:pt>
    <dgm:pt modelId="{366D5EE6-B3BE-46CA-BFC7-537C10142C9D}" type="parTrans" cxnId="{08CE6794-21F9-44F6-9DAC-A775353FC5A6}">
      <dgm:prSet/>
      <dgm:spPr/>
      <dgm:t>
        <a:bodyPr/>
        <a:lstStyle/>
        <a:p>
          <a:endParaRPr lang="en-US"/>
        </a:p>
      </dgm:t>
    </dgm:pt>
    <dgm:pt modelId="{073F76DE-4145-41D1-B982-10C587A13F24}" type="sibTrans" cxnId="{08CE6794-21F9-44F6-9DAC-A775353FC5A6}">
      <dgm:prSet/>
      <dgm:spPr/>
      <dgm:t>
        <a:bodyPr/>
        <a:lstStyle/>
        <a:p>
          <a:endParaRPr lang="en-US"/>
        </a:p>
      </dgm:t>
    </dgm:pt>
    <dgm:pt modelId="{6857F3D9-1E06-4F44-B627-C004787624A3}" type="pres">
      <dgm:prSet presAssocID="{2211B958-7D16-4EED-8374-CB2FE7A546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99B120-EB2A-4F56-AAE7-0C6BA676EE28}" type="pres">
      <dgm:prSet presAssocID="{541C3AB7-1748-4504-A500-77EEA871257B}" presName="centerShape" presStyleLbl="node0" presStyleIdx="0" presStyleCnt="1" custScaleX="189685" custScaleY="159489" custLinFactNeighborX="0" custLinFactNeighborY="6185"/>
      <dgm:spPr/>
      <dgm:t>
        <a:bodyPr/>
        <a:lstStyle/>
        <a:p>
          <a:endParaRPr lang="en-US"/>
        </a:p>
      </dgm:t>
    </dgm:pt>
    <dgm:pt modelId="{6E20C710-99FD-469B-94DA-6EAB9A5712E4}" type="pres">
      <dgm:prSet presAssocID="{FE56DF22-EBE5-411E-90CC-49CEFB6E0B25}" presName="Name9" presStyleLbl="parChTrans1D2" presStyleIdx="0" presStyleCnt="5"/>
      <dgm:spPr/>
      <dgm:t>
        <a:bodyPr/>
        <a:lstStyle/>
        <a:p>
          <a:endParaRPr lang="en-US"/>
        </a:p>
      </dgm:t>
    </dgm:pt>
    <dgm:pt modelId="{D9B511BF-6B22-437F-A622-7D721DE87764}" type="pres">
      <dgm:prSet presAssocID="{FE56DF22-EBE5-411E-90CC-49CEFB6E0B2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C0D4453-D9B6-4EC1-A1A9-B60DC42B3183}" type="pres">
      <dgm:prSet presAssocID="{3E2A9B6A-6C49-4148-95A0-7C9D411F1F48}" presName="node" presStyleLbl="node1" presStyleIdx="0" presStyleCnt="5" custScaleX="202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281E6-20DE-4572-BB8D-407B8DD87A41}" type="pres">
      <dgm:prSet presAssocID="{2F20B364-2EA8-4E27-9122-AA0D668207C1}" presName="Name9" presStyleLbl="parChTrans1D2" presStyleIdx="1" presStyleCnt="5"/>
      <dgm:spPr/>
      <dgm:t>
        <a:bodyPr/>
        <a:lstStyle/>
        <a:p>
          <a:endParaRPr lang="en-US"/>
        </a:p>
      </dgm:t>
    </dgm:pt>
    <dgm:pt modelId="{F5354C23-666D-4A6E-975F-962855A2AEBE}" type="pres">
      <dgm:prSet presAssocID="{2F20B364-2EA8-4E27-9122-AA0D668207C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566541E-A6DA-48E7-8878-E61FB5B64F83}" type="pres">
      <dgm:prSet presAssocID="{9F68D949-9FBE-4404-B7CD-F2371D573561}" presName="node" presStyleLbl="node1" presStyleIdx="1" presStyleCnt="5" custScaleX="202496" custRadScaleRad="152390" custRadScaleInc="-7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AB13A-B465-43BC-9ACF-D0705FBC41FB}" type="pres">
      <dgm:prSet presAssocID="{BDE69C76-F16A-4C2D-9D70-D7DAEBED3AA6}" presName="Name9" presStyleLbl="parChTrans1D2" presStyleIdx="2" presStyleCnt="5"/>
      <dgm:spPr/>
      <dgm:t>
        <a:bodyPr/>
        <a:lstStyle/>
        <a:p>
          <a:endParaRPr lang="en-US"/>
        </a:p>
      </dgm:t>
    </dgm:pt>
    <dgm:pt modelId="{1326C455-EB2D-4243-976C-90E329E6E280}" type="pres">
      <dgm:prSet presAssocID="{BDE69C76-F16A-4C2D-9D70-D7DAEBED3AA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B9712AB6-609E-48B6-825B-D5A03E4E486D}" type="pres">
      <dgm:prSet presAssocID="{CC21A009-4C2A-4D26-A5A4-EF1FC56B618F}" presName="node" presStyleLbl="node1" presStyleIdx="2" presStyleCnt="5" custScaleX="202496" custRadScaleRad="155299" custRadScaleInc="-54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2B504-D856-4E8A-ABC6-FC52BBE7A3E4}" type="pres">
      <dgm:prSet presAssocID="{96080BA3-040A-45D8-8016-2DEC42AAEFD4}" presName="Name9" presStyleLbl="parChTrans1D2" presStyleIdx="3" presStyleCnt="5"/>
      <dgm:spPr/>
      <dgm:t>
        <a:bodyPr/>
        <a:lstStyle/>
        <a:p>
          <a:endParaRPr lang="en-US"/>
        </a:p>
      </dgm:t>
    </dgm:pt>
    <dgm:pt modelId="{96AA4A2A-BBAE-40B7-9374-0B1D01AF1045}" type="pres">
      <dgm:prSet presAssocID="{96080BA3-040A-45D8-8016-2DEC42AAEFD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C67B4312-1D36-430B-89D7-ADBE6BCB5C41}" type="pres">
      <dgm:prSet presAssocID="{0C9832A6-A786-4D8A-8612-EEB0FF710211}" presName="node" presStyleLbl="node1" presStyleIdx="3" presStyleCnt="5" custScaleX="202496" custRadScaleRad="154996" custRadScaleInc="6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B8566-4B0E-46EC-B8E8-56EDD2AE7DCE}" type="pres">
      <dgm:prSet presAssocID="{366D5EE6-B3BE-46CA-BFC7-537C10142C9D}" presName="Name9" presStyleLbl="parChTrans1D2" presStyleIdx="4" presStyleCnt="5"/>
      <dgm:spPr/>
      <dgm:t>
        <a:bodyPr/>
        <a:lstStyle/>
        <a:p>
          <a:endParaRPr lang="en-US"/>
        </a:p>
      </dgm:t>
    </dgm:pt>
    <dgm:pt modelId="{20D55EBE-B00F-4CC0-ABE7-929F4D386E64}" type="pres">
      <dgm:prSet presAssocID="{366D5EE6-B3BE-46CA-BFC7-537C10142C9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F3134FE-C41B-4A66-9A6D-71687703BC1E}" type="pres">
      <dgm:prSet presAssocID="{E930512C-957F-49FE-8940-2FF6D594EFF0}" presName="node" presStyleLbl="node1" presStyleIdx="4" presStyleCnt="5" custScaleX="202496" custRadScaleRad="154226" custRadScaleInc="6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0D0124-126A-48D1-92CB-F16A09E7E122}" type="presOf" srcId="{BDE69C76-F16A-4C2D-9D70-D7DAEBED3AA6}" destId="{1326C455-EB2D-4243-976C-90E329E6E280}" srcOrd="1" destOrd="0" presId="urn:microsoft.com/office/officeart/2005/8/layout/radial1"/>
    <dgm:cxn modelId="{C0345EB4-E210-433E-8E6B-3748B48A6418}" type="presOf" srcId="{FE56DF22-EBE5-411E-90CC-49CEFB6E0B25}" destId="{D9B511BF-6B22-437F-A622-7D721DE87764}" srcOrd="1" destOrd="0" presId="urn:microsoft.com/office/officeart/2005/8/layout/radial1"/>
    <dgm:cxn modelId="{95E468FB-965D-4B98-A15A-B67C88028B79}" srcId="{541C3AB7-1748-4504-A500-77EEA871257B}" destId="{0C9832A6-A786-4D8A-8612-EEB0FF710211}" srcOrd="3" destOrd="0" parTransId="{96080BA3-040A-45D8-8016-2DEC42AAEFD4}" sibTransId="{4666CDDF-014A-4232-AA1F-2DF0328B1188}"/>
    <dgm:cxn modelId="{E3F922C0-7447-4659-98D8-D1CE83B17802}" type="presOf" srcId="{2F20B364-2EA8-4E27-9122-AA0D668207C1}" destId="{A72281E6-20DE-4572-BB8D-407B8DD87A41}" srcOrd="0" destOrd="0" presId="urn:microsoft.com/office/officeart/2005/8/layout/radial1"/>
    <dgm:cxn modelId="{13E4F805-80F6-4DC5-85EC-7E54E4530B4A}" srcId="{2211B958-7D16-4EED-8374-CB2FE7A54607}" destId="{541C3AB7-1748-4504-A500-77EEA871257B}" srcOrd="0" destOrd="0" parTransId="{1B47D374-FB99-4D13-BF1A-BA5558B82E7C}" sibTransId="{F61AD292-636D-4218-B5D6-76077E7BD942}"/>
    <dgm:cxn modelId="{08CE6794-21F9-44F6-9DAC-A775353FC5A6}" srcId="{541C3AB7-1748-4504-A500-77EEA871257B}" destId="{E930512C-957F-49FE-8940-2FF6D594EFF0}" srcOrd="4" destOrd="0" parTransId="{366D5EE6-B3BE-46CA-BFC7-537C10142C9D}" sibTransId="{073F76DE-4145-41D1-B982-10C587A13F24}"/>
    <dgm:cxn modelId="{4DE89D13-2FCB-499B-8FEE-8E96EFF9C29E}" type="presOf" srcId="{96080BA3-040A-45D8-8016-2DEC42AAEFD4}" destId="{96AA4A2A-BBAE-40B7-9374-0B1D01AF1045}" srcOrd="1" destOrd="0" presId="urn:microsoft.com/office/officeart/2005/8/layout/radial1"/>
    <dgm:cxn modelId="{7E2CFB5B-056E-466E-8D3A-4A754226D360}" type="presOf" srcId="{0C9832A6-A786-4D8A-8612-EEB0FF710211}" destId="{C67B4312-1D36-430B-89D7-ADBE6BCB5C41}" srcOrd="0" destOrd="0" presId="urn:microsoft.com/office/officeart/2005/8/layout/radial1"/>
    <dgm:cxn modelId="{B3006374-B5D9-4AEE-9DD8-1DB86B6F357A}" type="presOf" srcId="{FE56DF22-EBE5-411E-90CC-49CEFB6E0B25}" destId="{6E20C710-99FD-469B-94DA-6EAB9A5712E4}" srcOrd="0" destOrd="0" presId="urn:microsoft.com/office/officeart/2005/8/layout/radial1"/>
    <dgm:cxn modelId="{067A3410-EED9-4F55-A7C2-16F2803FF33C}" type="presOf" srcId="{3E2A9B6A-6C49-4148-95A0-7C9D411F1F48}" destId="{5C0D4453-D9B6-4EC1-A1A9-B60DC42B3183}" srcOrd="0" destOrd="0" presId="urn:microsoft.com/office/officeart/2005/8/layout/radial1"/>
    <dgm:cxn modelId="{D6909C48-7CB0-43E2-8C5E-4EDF091D7DC6}" srcId="{541C3AB7-1748-4504-A500-77EEA871257B}" destId="{3E2A9B6A-6C49-4148-95A0-7C9D411F1F48}" srcOrd="0" destOrd="0" parTransId="{FE56DF22-EBE5-411E-90CC-49CEFB6E0B25}" sibTransId="{44E08593-5B50-423B-AC83-225BCEB06374}"/>
    <dgm:cxn modelId="{38951F44-ECCF-402C-BC85-FD27DB8BEB5A}" type="presOf" srcId="{2211B958-7D16-4EED-8374-CB2FE7A54607}" destId="{6857F3D9-1E06-4F44-B627-C004787624A3}" srcOrd="0" destOrd="0" presId="urn:microsoft.com/office/officeart/2005/8/layout/radial1"/>
    <dgm:cxn modelId="{78245FDE-DD6D-450A-9FC4-443CD11013A8}" type="presOf" srcId="{E930512C-957F-49FE-8940-2FF6D594EFF0}" destId="{0F3134FE-C41B-4A66-9A6D-71687703BC1E}" srcOrd="0" destOrd="0" presId="urn:microsoft.com/office/officeart/2005/8/layout/radial1"/>
    <dgm:cxn modelId="{38DE0B49-0DE1-464D-BAC2-F8D1138784DA}" srcId="{541C3AB7-1748-4504-A500-77EEA871257B}" destId="{9F68D949-9FBE-4404-B7CD-F2371D573561}" srcOrd="1" destOrd="0" parTransId="{2F20B364-2EA8-4E27-9122-AA0D668207C1}" sibTransId="{3875A691-72E0-4755-8AC1-701855C6B6AD}"/>
    <dgm:cxn modelId="{8785579C-C375-40E6-A40C-B945888E741C}" type="presOf" srcId="{BDE69C76-F16A-4C2D-9D70-D7DAEBED3AA6}" destId="{5D1AB13A-B465-43BC-9ACF-D0705FBC41FB}" srcOrd="0" destOrd="0" presId="urn:microsoft.com/office/officeart/2005/8/layout/radial1"/>
    <dgm:cxn modelId="{05867129-342E-4D2A-8F27-41E5B61914AC}" type="presOf" srcId="{CC21A009-4C2A-4D26-A5A4-EF1FC56B618F}" destId="{B9712AB6-609E-48B6-825B-D5A03E4E486D}" srcOrd="0" destOrd="0" presId="urn:microsoft.com/office/officeart/2005/8/layout/radial1"/>
    <dgm:cxn modelId="{9FEAE59B-7288-4F32-AF7E-8AE89A392A3A}" type="presOf" srcId="{9F68D949-9FBE-4404-B7CD-F2371D573561}" destId="{C566541E-A6DA-48E7-8878-E61FB5B64F83}" srcOrd="0" destOrd="0" presId="urn:microsoft.com/office/officeart/2005/8/layout/radial1"/>
    <dgm:cxn modelId="{5411DF33-4ABC-4B55-A943-0114C5F18BF5}" type="presOf" srcId="{96080BA3-040A-45D8-8016-2DEC42AAEFD4}" destId="{B0F2B504-D856-4E8A-ABC6-FC52BBE7A3E4}" srcOrd="0" destOrd="0" presId="urn:microsoft.com/office/officeart/2005/8/layout/radial1"/>
    <dgm:cxn modelId="{BE9092FF-1597-415C-ADAB-F29EA3E10C32}" srcId="{541C3AB7-1748-4504-A500-77EEA871257B}" destId="{CC21A009-4C2A-4D26-A5A4-EF1FC56B618F}" srcOrd="2" destOrd="0" parTransId="{BDE69C76-F16A-4C2D-9D70-D7DAEBED3AA6}" sibTransId="{8442029F-89E8-4C0D-9283-B8283170F0D4}"/>
    <dgm:cxn modelId="{23A493EC-25BC-4E05-8044-1B296B231E73}" type="presOf" srcId="{366D5EE6-B3BE-46CA-BFC7-537C10142C9D}" destId="{20D55EBE-B00F-4CC0-ABE7-929F4D386E64}" srcOrd="1" destOrd="0" presId="urn:microsoft.com/office/officeart/2005/8/layout/radial1"/>
    <dgm:cxn modelId="{B8ADF1AC-793B-4A98-AEB6-86EAB4AAE2B6}" type="presOf" srcId="{366D5EE6-B3BE-46CA-BFC7-537C10142C9D}" destId="{58FB8566-4B0E-46EC-B8E8-56EDD2AE7DCE}" srcOrd="0" destOrd="0" presId="urn:microsoft.com/office/officeart/2005/8/layout/radial1"/>
    <dgm:cxn modelId="{EC50164D-D444-4799-B061-05E91CFC61F4}" type="presOf" srcId="{541C3AB7-1748-4504-A500-77EEA871257B}" destId="{E199B120-EB2A-4F56-AAE7-0C6BA676EE28}" srcOrd="0" destOrd="0" presId="urn:microsoft.com/office/officeart/2005/8/layout/radial1"/>
    <dgm:cxn modelId="{0EDD008F-5F1A-40A0-A9FF-9CE7DFD0B5B8}" type="presOf" srcId="{2F20B364-2EA8-4E27-9122-AA0D668207C1}" destId="{F5354C23-666D-4A6E-975F-962855A2AEBE}" srcOrd="1" destOrd="0" presId="urn:microsoft.com/office/officeart/2005/8/layout/radial1"/>
    <dgm:cxn modelId="{E7E151C5-7518-435C-AAB7-37E30BB233FA}" type="presParOf" srcId="{6857F3D9-1E06-4F44-B627-C004787624A3}" destId="{E199B120-EB2A-4F56-AAE7-0C6BA676EE28}" srcOrd="0" destOrd="0" presId="urn:microsoft.com/office/officeart/2005/8/layout/radial1"/>
    <dgm:cxn modelId="{7656E495-A6AC-456E-B759-0716E723CA23}" type="presParOf" srcId="{6857F3D9-1E06-4F44-B627-C004787624A3}" destId="{6E20C710-99FD-469B-94DA-6EAB9A5712E4}" srcOrd="1" destOrd="0" presId="urn:microsoft.com/office/officeart/2005/8/layout/radial1"/>
    <dgm:cxn modelId="{FCD495C3-9806-4DE8-AE9F-C3C9E2A083B6}" type="presParOf" srcId="{6E20C710-99FD-469B-94DA-6EAB9A5712E4}" destId="{D9B511BF-6B22-437F-A622-7D721DE87764}" srcOrd="0" destOrd="0" presId="urn:microsoft.com/office/officeart/2005/8/layout/radial1"/>
    <dgm:cxn modelId="{537BF250-CEA9-4712-9DAC-C78D46CF810D}" type="presParOf" srcId="{6857F3D9-1E06-4F44-B627-C004787624A3}" destId="{5C0D4453-D9B6-4EC1-A1A9-B60DC42B3183}" srcOrd="2" destOrd="0" presId="urn:microsoft.com/office/officeart/2005/8/layout/radial1"/>
    <dgm:cxn modelId="{E320CB7F-5148-4F51-AEB7-9B0CB0268D33}" type="presParOf" srcId="{6857F3D9-1E06-4F44-B627-C004787624A3}" destId="{A72281E6-20DE-4572-BB8D-407B8DD87A41}" srcOrd="3" destOrd="0" presId="urn:microsoft.com/office/officeart/2005/8/layout/radial1"/>
    <dgm:cxn modelId="{44859596-E5E8-49AA-9853-116F4C4B5092}" type="presParOf" srcId="{A72281E6-20DE-4572-BB8D-407B8DD87A41}" destId="{F5354C23-666D-4A6E-975F-962855A2AEBE}" srcOrd="0" destOrd="0" presId="urn:microsoft.com/office/officeart/2005/8/layout/radial1"/>
    <dgm:cxn modelId="{D94D1A6E-A215-4CBD-AB9B-6099CE6485C1}" type="presParOf" srcId="{6857F3D9-1E06-4F44-B627-C004787624A3}" destId="{C566541E-A6DA-48E7-8878-E61FB5B64F83}" srcOrd="4" destOrd="0" presId="urn:microsoft.com/office/officeart/2005/8/layout/radial1"/>
    <dgm:cxn modelId="{55E8A668-179A-4967-9A57-4EC59D3C22AC}" type="presParOf" srcId="{6857F3D9-1E06-4F44-B627-C004787624A3}" destId="{5D1AB13A-B465-43BC-9ACF-D0705FBC41FB}" srcOrd="5" destOrd="0" presId="urn:microsoft.com/office/officeart/2005/8/layout/radial1"/>
    <dgm:cxn modelId="{41086A30-68E0-40D3-8FDA-6527EF140138}" type="presParOf" srcId="{5D1AB13A-B465-43BC-9ACF-D0705FBC41FB}" destId="{1326C455-EB2D-4243-976C-90E329E6E280}" srcOrd="0" destOrd="0" presId="urn:microsoft.com/office/officeart/2005/8/layout/radial1"/>
    <dgm:cxn modelId="{7142597E-F0EF-475A-9331-20E5A46BF017}" type="presParOf" srcId="{6857F3D9-1E06-4F44-B627-C004787624A3}" destId="{B9712AB6-609E-48B6-825B-D5A03E4E486D}" srcOrd="6" destOrd="0" presId="urn:microsoft.com/office/officeart/2005/8/layout/radial1"/>
    <dgm:cxn modelId="{7080C924-DB91-4B91-A214-6716D0D04318}" type="presParOf" srcId="{6857F3D9-1E06-4F44-B627-C004787624A3}" destId="{B0F2B504-D856-4E8A-ABC6-FC52BBE7A3E4}" srcOrd="7" destOrd="0" presId="urn:microsoft.com/office/officeart/2005/8/layout/radial1"/>
    <dgm:cxn modelId="{6D79E21C-B28B-4077-A0B2-3899DC69AC1F}" type="presParOf" srcId="{B0F2B504-D856-4E8A-ABC6-FC52BBE7A3E4}" destId="{96AA4A2A-BBAE-40B7-9374-0B1D01AF1045}" srcOrd="0" destOrd="0" presId="urn:microsoft.com/office/officeart/2005/8/layout/radial1"/>
    <dgm:cxn modelId="{D75352B7-3CDA-4171-9150-659F0611CAB0}" type="presParOf" srcId="{6857F3D9-1E06-4F44-B627-C004787624A3}" destId="{C67B4312-1D36-430B-89D7-ADBE6BCB5C41}" srcOrd="8" destOrd="0" presId="urn:microsoft.com/office/officeart/2005/8/layout/radial1"/>
    <dgm:cxn modelId="{44C9BB4E-4C8E-4180-B777-5417FA774BFC}" type="presParOf" srcId="{6857F3D9-1E06-4F44-B627-C004787624A3}" destId="{58FB8566-4B0E-46EC-B8E8-56EDD2AE7DCE}" srcOrd="9" destOrd="0" presId="urn:microsoft.com/office/officeart/2005/8/layout/radial1"/>
    <dgm:cxn modelId="{5EE6300F-4588-4648-99AE-E54FF5228B1B}" type="presParOf" srcId="{58FB8566-4B0E-46EC-B8E8-56EDD2AE7DCE}" destId="{20D55EBE-B00F-4CC0-ABE7-929F4D386E64}" srcOrd="0" destOrd="0" presId="urn:microsoft.com/office/officeart/2005/8/layout/radial1"/>
    <dgm:cxn modelId="{BB6F4FFE-55AF-4061-83AA-B4768D9E9EC1}" type="presParOf" srcId="{6857F3D9-1E06-4F44-B627-C004787624A3}" destId="{0F3134FE-C41B-4A66-9A6D-71687703BC1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026FD42-F65C-47EA-9C57-3816333BD917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94C004-0E19-469B-8E67-E7CBD802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D42-F65C-47EA-9C57-3816333BD917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C004-0E19-469B-8E67-E7CBD802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026FD42-F65C-47EA-9C57-3816333BD917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B94C004-0E19-469B-8E67-E7CBD802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D42-F65C-47EA-9C57-3816333BD917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94C004-0E19-469B-8E67-E7CBD802F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D42-F65C-47EA-9C57-3816333BD917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B94C004-0E19-469B-8E67-E7CBD802F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026FD42-F65C-47EA-9C57-3816333BD917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94C004-0E19-469B-8E67-E7CBD802F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026FD42-F65C-47EA-9C57-3816333BD917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94C004-0E19-469B-8E67-E7CBD802F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D42-F65C-47EA-9C57-3816333BD917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94C004-0E19-469B-8E67-E7CBD802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D42-F65C-47EA-9C57-3816333BD917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94C004-0E19-469B-8E67-E7CBD802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D42-F65C-47EA-9C57-3816333BD917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94C004-0E19-469B-8E67-E7CBD802F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026FD42-F65C-47EA-9C57-3816333BD917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B94C004-0E19-469B-8E67-E7CBD802F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26FD42-F65C-47EA-9C57-3816333BD917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94C004-0E19-469B-8E67-E7CBD802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3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source=images&amp;cd=&amp;cad=rja&amp;docid=95b68QSeK9QjLM&amp;tbnid=0xkKdnjNWeT5RM:&amp;ved=0CAgQjRwwAA&amp;url=http://www.healthykidsplate.com/2011/12/dinner-on-plate/&amp;ei=wiLGUcbLLOjSiAKgk4CABg&amp;psig=AFQjCNGVPw0TUEZCF-wH_O6w1L_NdeJ2Zw&amp;ust=137202592277348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source=images&amp;cd=&amp;cad=rja&amp;docid=95b68QSeK9QjLM&amp;tbnid=0xkKdnjNWeT5RM:&amp;ved=0CAUQjRw&amp;url=http://kiddiescornerdeals.com/2011/04/healthy-kids-plate-healthy-eating-plate-kids-review-giveaway/&amp;ei=_iLGUcf7NcGjigLh7IDgDA&amp;psig=AFQjCNGVPw0TUEZCF-wH_O6w1L_NdeJ2Zw&amp;ust=137202592277348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source=images&amp;cd=&amp;cad=rja&amp;docid=95b68QSeK9QjLM&amp;tbnid=0xkKdnjNWeT5RM:&amp;ved=0CAUQjRw&amp;url=http://www.superhealthykids.com/healthy-kids-recipes/healthy-plates-blowout-sale.php&amp;ei=NyPGUeLZKqSYiQLx94HwBQ&amp;psig=AFQjCNGVPw0TUEZCF-wH_O6w1L_NdeJ2Zw&amp;ust=137202592277348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healthy+vegetarian+plate+picture&amp;source=images&amp;cd=&amp;cad=rja&amp;docid=XxBs4HB7ekM4yM&amp;tbnid=4kkhTxdma2K-AM:&amp;ved=0CAUQjRw&amp;url=http://sugarbaking.blogspot.com/2011/05/vegetarian-simple-dinner-plate-of.html&amp;ei=fiXGUdGtI-ffiALFkYCQAw&amp;psig=AFQjCNG-g6ommtscAJIRbR4cLVy76Si26Q&amp;ust=137202620289814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Meal Appeal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Healthy Plates</a:t>
            </a:r>
            <a:endParaRPr lang="en-US" dirty="0"/>
          </a:p>
        </p:txBody>
      </p:sp>
      <p:pic>
        <p:nvPicPr>
          <p:cNvPr id="1026" name="Picture 2" descr="http://www.healthykidsplate.com/wp-content/uploads/2011/12/dinner-on-healthy-pla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8035" r="14976"/>
          <a:stretch>
            <a:fillRect/>
          </a:stretch>
        </p:blipFill>
        <p:spPr bwMode="auto">
          <a:xfrm>
            <a:off x="2286000" y="1676400"/>
            <a:ext cx="4953000" cy="489347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Healthy Plates</a:t>
            </a:r>
            <a:endParaRPr lang="en-US" dirty="0"/>
          </a:p>
        </p:txBody>
      </p:sp>
      <p:pic>
        <p:nvPicPr>
          <p:cNvPr id="19458" name="Picture 2" descr="http://kiddiescornerdeals.com/wp-content/uploads/2011/04/Healthy-Kids-Pla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6030415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Healthy Plates</a:t>
            </a:r>
            <a:endParaRPr lang="en-US" dirty="0"/>
          </a:p>
        </p:txBody>
      </p:sp>
      <p:pic>
        <p:nvPicPr>
          <p:cNvPr id="21506" name="Picture 2" descr="http://www.superhealthykids.com/uploads/files/4535/large/201111lunch-on-healthy-pla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52600"/>
            <a:ext cx="5419725" cy="48526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Healthy Plates</a:t>
            </a:r>
            <a:endParaRPr lang="en-US" dirty="0"/>
          </a:p>
        </p:txBody>
      </p:sp>
      <p:pic>
        <p:nvPicPr>
          <p:cNvPr id="23554" name="Picture 2" descr="http://1.bp.blogspot.com/-09aU8G8QeGM/TdXvAHV4ENI/AAAAAAAABag/CbuEUqJat6Y/s1600/IMG_118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117716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Meal Appeal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9530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Well planned meals have an interesting combination of flavors, colors, and textures.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Some foods compliment, or go together, better than others.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Macaroni and cheese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Turkey and cranberry sauce</a:t>
            </a:r>
            <a:endParaRPr lang="en-US" dirty="0"/>
          </a:p>
        </p:txBody>
      </p:sp>
      <p:pic>
        <p:nvPicPr>
          <p:cNvPr id="1029" name="Picture 5" descr="C:\Users\Heather\AppData\Local\Microsoft\Windows\Temporary Internet Files\Content.IE5\3TLQAHPH\MP9004228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3532" y="2667000"/>
            <a:ext cx="4150468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Meal Appeal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1600200"/>
          <a:ext cx="8461375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Flavor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791200" cy="525780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Flavor</a:t>
            </a:r>
            <a:r>
              <a:rPr lang="en-US" dirty="0" smtClean="0"/>
              <a:t> describes what the food tastes like. </a:t>
            </a:r>
          </a:p>
          <a:p>
            <a:pPr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Sweet (candy)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Sour (green apple)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Salty (popcorn)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Bitter (dark chocolate)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Umami</a:t>
            </a:r>
            <a:r>
              <a:rPr lang="en-US" dirty="0" smtClean="0"/>
              <a:t> (meaty)</a:t>
            </a:r>
          </a:p>
          <a:p>
            <a:pPr lvl="1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Combine flavors that are different, but that complement one another.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Sweet and Sour Chicken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Kettle Corn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Chocolate Covered Bacon</a:t>
            </a:r>
            <a:endParaRPr lang="en-US" dirty="0"/>
          </a:p>
        </p:txBody>
      </p:sp>
      <p:pic>
        <p:nvPicPr>
          <p:cNvPr id="2050" name="Picture 2" descr="C:\Users\Heather\AppData\Local\Microsoft\Windows\Temporary Internet Files\Content.IE5\3TLQAHPH\MP9003058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187065" cy="484111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5626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Choose foods that have a variety of </a:t>
            </a:r>
            <a:r>
              <a:rPr lang="en-US" b="1" dirty="0" smtClean="0"/>
              <a:t>colors</a:t>
            </a:r>
            <a:r>
              <a:rPr lang="en-US" dirty="0" smtClean="0"/>
              <a:t> rather than those that are all the same.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fruits, vegetables, and garnishes to add color. </a:t>
            </a:r>
            <a:endParaRPr lang="en-US" dirty="0"/>
          </a:p>
        </p:txBody>
      </p:sp>
      <p:pic>
        <p:nvPicPr>
          <p:cNvPr id="3075" name="Picture 3" descr="C:\Users\Heather\AppData\Local\Microsoft\Windows\Temporary Internet Files\Content.IE5\4M6E0SYT\MP9004276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3622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4651375" cy="4651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8" y="3124199"/>
            <a:ext cx="2018891" cy="17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8148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4102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Texture</a:t>
            </a:r>
            <a:r>
              <a:rPr lang="en-US" dirty="0" smtClean="0"/>
              <a:t> is the way the food feels when you chew it.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You can change the texture of foods depending on how you cook them (mashed potatoes v. </a:t>
            </a:r>
            <a:r>
              <a:rPr lang="en-US" dirty="0" err="1" smtClean="0"/>
              <a:t>french</a:t>
            </a:r>
            <a:r>
              <a:rPr lang="en-US" dirty="0" smtClean="0"/>
              <a:t> fries)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Choose foods with a variety of textures.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Tomato soup with grilled cheese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Spaghetti with </a:t>
            </a:r>
            <a:r>
              <a:rPr lang="en-US" dirty="0" err="1" smtClean="0"/>
              <a:t>cesar</a:t>
            </a:r>
            <a:r>
              <a:rPr lang="en-US" dirty="0" smtClean="0"/>
              <a:t> salad</a:t>
            </a:r>
            <a:endParaRPr lang="en-US" dirty="0"/>
          </a:p>
        </p:txBody>
      </p:sp>
      <p:pic>
        <p:nvPicPr>
          <p:cNvPr id="4101" name="Picture 5" descr="C:\Users\Heather\AppData\Local\Microsoft\Windows\Temporary Internet Files\Content.IE5\J2U1X69Y\MP9004393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3150734" cy="47050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Shape and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81600" cy="5257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Add variety by preparing foods that are different shapes and sizes. </a:t>
            </a:r>
          </a:p>
          <a:p>
            <a:pPr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Vegetable Stir Fry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Minestrone Soup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Chicken and Dumplings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Keep in mind: The size and shape should not be so different that it makes the dish difficult to eat. </a:t>
            </a:r>
            <a:endParaRPr lang="en-US" dirty="0"/>
          </a:p>
        </p:txBody>
      </p:sp>
      <p:pic>
        <p:nvPicPr>
          <p:cNvPr id="5122" name="Picture 2" descr="C:\Users\Heather\AppData\Local\Microsoft\Windows\Temporary Internet Files\Content.IE5\66CG4QMB\MP900182721[1].jpg"/>
          <p:cNvPicPr>
            <a:picLocks noChangeAspect="1" noChangeArrowheads="1"/>
          </p:cNvPicPr>
          <p:nvPr/>
        </p:nvPicPr>
        <p:blipFill>
          <a:blip r:embed="rId2" cstate="print"/>
          <a:srcRect l="16667" r="20833"/>
          <a:stretch>
            <a:fillRect/>
          </a:stretch>
        </p:blipFill>
        <p:spPr bwMode="auto">
          <a:xfrm>
            <a:off x="5257800" y="2209800"/>
            <a:ext cx="3619980" cy="38323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9530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Temperature impacts a food’s taste and texture, as well as its safety.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Choose foods that have different temperatures when planning a meal.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Potato salad and cheeseburgers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Shrimp and vegetable tempura with seaweed salad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Enchiladas with avocado and salsa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 l="12775"/>
          <a:stretch>
            <a:fillRect/>
          </a:stretch>
        </p:blipFill>
        <p:spPr bwMode="auto">
          <a:xfrm>
            <a:off x="5029200" y="2413000"/>
            <a:ext cx="3810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</TotalTime>
  <Words>277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Tw Cen MT</vt:lpstr>
      <vt:lpstr>Wingdings</vt:lpstr>
      <vt:lpstr>Wingdings 2</vt:lpstr>
      <vt:lpstr>Median</vt:lpstr>
      <vt:lpstr>Meal Appeal</vt:lpstr>
      <vt:lpstr>Meal Appeal</vt:lpstr>
      <vt:lpstr>Meal Appeal</vt:lpstr>
      <vt:lpstr>Flavor</vt:lpstr>
      <vt:lpstr>Color</vt:lpstr>
      <vt:lpstr>Color</vt:lpstr>
      <vt:lpstr>Texture</vt:lpstr>
      <vt:lpstr>Shape and Size</vt:lpstr>
      <vt:lpstr>Temperature</vt:lpstr>
      <vt:lpstr>Healthy Plates</vt:lpstr>
      <vt:lpstr>Healthy Plates</vt:lpstr>
      <vt:lpstr>Healthy Plates</vt:lpstr>
      <vt:lpstr>Healthy Plates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Meal Appeal</dc:title>
  <dc:creator>Heather</dc:creator>
  <cp:lastModifiedBy>Heather Coo</cp:lastModifiedBy>
  <cp:revision>9</cp:revision>
  <dcterms:created xsi:type="dcterms:W3CDTF">2013-06-29T01:20:55Z</dcterms:created>
  <dcterms:modified xsi:type="dcterms:W3CDTF">2015-03-23T14:16:48Z</dcterms:modified>
</cp:coreProperties>
</file>