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F65C17F-107D-4C9F-A8A9-3558CE011501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C23355D-4F7D-40F3-AE68-EC3F2D7ED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313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C17F-107D-4C9F-A8A9-3558CE011501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355D-4F7D-40F3-AE68-EC3F2D7ED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17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F65C17F-107D-4C9F-A8A9-3558CE011501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C23355D-4F7D-40F3-AE68-EC3F2D7ED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841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C17F-107D-4C9F-A8A9-3558CE011501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BC23355D-4F7D-40F3-AE68-EC3F2D7ED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82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F65C17F-107D-4C9F-A8A9-3558CE011501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C23355D-4F7D-40F3-AE68-EC3F2D7ED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57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C17F-107D-4C9F-A8A9-3558CE011501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355D-4F7D-40F3-AE68-EC3F2D7ED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636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C17F-107D-4C9F-A8A9-3558CE011501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355D-4F7D-40F3-AE68-EC3F2D7ED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223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C17F-107D-4C9F-A8A9-3558CE011501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355D-4F7D-40F3-AE68-EC3F2D7ED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9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C17F-107D-4C9F-A8A9-3558CE011501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355D-4F7D-40F3-AE68-EC3F2D7ED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1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F65C17F-107D-4C9F-A8A9-3558CE011501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C23355D-4F7D-40F3-AE68-EC3F2D7ED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C17F-107D-4C9F-A8A9-3558CE011501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355D-4F7D-40F3-AE68-EC3F2D7ED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87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F65C17F-107D-4C9F-A8A9-3558CE011501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C23355D-4F7D-40F3-AE68-EC3F2D7ED67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02460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Kitchen Safety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899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Kitchen Safety Word Bank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286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Important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29740" y="2047739"/>
            <a:ext cx="10932521" cy="4500699"/>
          </a:xfrm>
        </p:spPr>
        <p:txBody>
          <a:bodyPr numCol="5"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/>
              <a:t>Carefully		</a:t>
            </a:r>
          </a:p>
          <a:p>
            <a:pPr marL="0" indent="0">
              <a:buNone/>
            </a:pPr>
            <a:r>
              <a:rPr lang="en-US" sz="2800" dirty="0"/>
              <a:t>Magnets		</a:t>
            </a:r>
          </a:p>
          <a:p>
            <a:pPr marL="0" indent="0">
              <a:buNone/>
            </a:pPr>
            <a:r>
              <a:rPr lang="en-US" sz="2800" dirty="0"/>
              <a:t>Caution</a:t>
            </a:r>
          </a:p>
          <a:p>
            <a:pPr marL="0" indent="0">
              <a:buNone/>
            </a:pPr>
            <a:r>
              <a:rPr lang="en-US" sz="2800" dirty="0" smtClean="0"/>
              <a:t>Spills	</a:t>
            </a:r>
          </a:p>
          <a:p>
            <a:pPr marL="0" indent="0">
              <a:buNone/>
            </a:pPr>
            <a:r>
              <a:rPr lang="en-US" sz="2800" dirty="0" smtClean="0"/>
              <a:t>Floor	</a:t>
            </a:r>
          </a:p>
          <a:p>
            <a:pPr marL="0" indent="0">
              <a:buNone/>
            </a:pPr>
            <a:r>
              <a:rPr lang="en-US" sz="2800" dirty="0" smtClean="0"/>
              <a:t>Close	</a:t>
            </a:r>
          </a:p>
          <a:p>
            <a:pPr marL="0" indent="0">
              <a:buNone/>
            </a:pPr>
            <a:r>
              <a:rPr lang="en-US" sz="2800" dirty="0" smtClean="0"/>
              <a:t>Sharp	</a:t>
            </a:r>
          </a:p>
          <a:p>
            <a:pPr marL="0" indent="0">
              <a:buNone/>
            </a:pPr>
            <a:r>
              <a:rPr lang="en-US" sz="2800" dirty="0" smtClean="0"/>
              <a:t>Away	</a:t>
            </a:r>
          </a:p>
          <a:p>
            <a:pPr marL="0" indent="0">
              <a:buNone/>
            </a:pPr>
            <a:r>
              <a:rPr lang="en-US" sz="2800" dirty="0" smtClean="0"/>
              <a:t>Knife	</a:t>
            </a:r>
          </a:p>
          <a:p>
            <a:pPr marL="0" indent="0">
              <a:buNone/>
            </a:pPr>
            <a:r>
              <a:rPr lang="en-US" sz="2800" dirty="0" smtClean="0"/>
              <a:t>Let It Drop	</a:t>
            </a:r>
          </a:p>
          <a:p>
            <a:pPr marL="0" indent="0">
              <a:buNone/>
            </a:pPr>
            <a:r>
              <a:rPr lang="en-US" sz="2800" dirty="0" smtClean="0"/>
              <a:t>Towel	</a:t>
            </a:r>
          </a:p>
          <a:p>
            <a:pPr marL="0" indent="0">
              <a:buNone/>
            </a:pPr>
            <a:r>
              <a:rPr lang="en-US" sz="2800" dirty="0" smtClean="0"/>
              <a:t>Off	</a:t>
            </a:r>
          </a:p>
          <a:p>
            <a:pPr marL="0" indent="0">
              <a:buNone/>
            </a:pPr>
            <a:r>
              <a:rPr lang="en-US" sz="2800" dirty="0"/>
              <a:t>Block	</a:t>
            </a:r>
          </a:p>
          <a:p>
            <a:pPr marL="0" indent="0">
              <a:buNone/>
            </a:pPr>
            <a:r>
              <a:rPr lang="en-US" sz="2800" dirty="0"/>
              <a:t>Electrical	</a:t>
            </a:r>
          </a:p>
          <a:p>
            <a:pPr marL="0" indent="0">
              <a:buNone/>
            </a:pPr>
            <a:r>
              <a:rPr lang="en-US" sz="2800" dirty="0" smtClean="0"/>
              <a:t>Minor	</a:t>
            </a:r>
          </a:p>
          <a:p>
            <a:pPr marL="0" indent="0">
              <a:buNone/>
            </a:pPr>
            <a:r>
              <a:rPr lang="en-US" sz="2800" dirty="0" smtClean="0"/>
              <a:t>Severe	</a:t>
            </a:r>
          </a:p>
          <a:p>
            <a:pPr marL="0" indent="0">
              <a:buNone/>
            </a:pPr>
            <a:r>
              <a:rPr lang="en-US" sz="2800" dirty="0" smtClean="0"/>
              <a:t>Water	</a:t>
            </a:r>
          </a:p>
          <a:p>
            <a:pPr marL="0" indent="0">
              <a:buNone/>
            </a:pPr>
            <a:r>
              <a:rPr lang="en-US" sz="2800" dirty="0" smtClean="0"/>
              <a:t>Top		</a:t>
            </a:r>
          </a:p>
          <a:p>
            <a:pPr marL="0" indent="0">
              <a:buNone/>
            </a:pPr>
            <a:r>
              <a:rPr lang="en-US" sz="2800" dirty="0" smtClean="0"/>
              <a:t>Outside		</a:t>
            </a:r>
          </a:p>
          <a:p>
            <a:pPr marL="0" indent="0">
              <a:buNone/>
            </a:pPr>
            <a:r>
              <a:rPr lang="en-US" sz="2800" dirty="0" smtClean="0"/>
              <a:t>Extinguishers	</a:t>
            </a:r>
          </a:p>
          <a:p>
            <a:pPr marL="0" indent="0">
              <a:buNone/>
            </a:pPr>
            <a:r>
              <a:rPr lang="en-US" sz="2800" dirty="0" smtClean="0"/>
              <a:t>Inward	</a:t>
            </a:r>
          </a:p>
          <a:p>
            <a:pPr marL="0" indent="0">
              <a:buNone/>
            </a:pPr>
            <a:r>
              <a:rPr lang="en-US" sz="2800" dirty="0" smtClean="0"/>
              <a:t>Away	</a:t>
            </a:r>
          </a:p>
          <a:p>
            <a:pPr marL="0" indent="0">
              <a:buNone/>
            </a:pPr>
            <a:r>
              <a:rPr lang="en-US" sz="2800" dirty="0" smtClean="0"/>
              <a:t>Oven	</a:t>
            </a:r>
          </a:p>
          <a:p>
            <a:pPr marL="0" indent="0">
              <a:buNone/>
            </a:pPr>
            <a:r>
              <a:rPr lang="en-US" sz="2800" dirty="0"/>
              <a:t>Immediately	</a:t>
            </a:r>
          </a:p>
          <a:p>
            <a:pPr marL="0" indent="0">
              <a:buNone/>
            </a:pPr>
            <a:r>
              <a:rPr lang="en-US" sz="2800" dirty="0"/>
              <a:t>Immiscible	</a:t>
            </a:r>
          </a:p>
          <a:p>
            <a:pPr marL="0" indent="0">
              <a:buNone/>
            </a:pPr>
            <a:r>
              <a:rPr lang="en-US" sz="2800"/>
              <a:t>Dry </a:t>
            </a:r>
            <a:endParaRPr lang="en-US" sz="2800" smtClean="0"/>
          </a:p>
          <a:p>
            <a:pPr marL="0" indent="0">
              <a:buNone/>
            </a:pPr>
            <a:r>
              <a:rPr lang="en-US" sz="2800" smtClean="0"/>
              <a:t>Gas</a:t>
            </a:r>
            <a:r>
              <a:rPr lang="en-US" sz="2800" dirty="0" smtClean="0"/>
              <a:t>		</a:t>
            </a:r>
          </a:p>
          <a:p>
            <a:pPr marL="0" indent="0">
              <a:buNone/>
            </a:pPr>
            <a:r>
              <a:rPr lang="en-US" sz="2800" dirty="0"/>
              <a:t>Door	</a:t>
            </a:r>
          </a:p>
          <a:p>
            <a:pPr marL="0" indent="0">
              <a:buNone/>
            </a:pPr>
            <a:r>
              <a:rPr lang="en-US" sz="2800" dirty="0"/>
              <a:t>Dry		</a:t>
            </a:r>
          </a:p>
          <a:p>
            <a:pPr marL="0" indent="0">
              <a:buNone/>
            </a:pPr>
            <a:r>
              <a:rPr lang="en-US" sz="2800" dirty="0"/>
              <a:t>Heat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Burner</a:t>
            </a:r>
            <a:r>
              <a:rPr lang="en-US" sz="2800" dirty="0" smtClean="0"/>
              <a:t>	</a:t>
            </a:r>
          </a:p>
          <a:p>
            <a:pPr marL="0" indent="0">
              <a:buNone/>
            </a:pPr>
            <a:r>
              <a:rPr lang="en-US" sz="2800" dirty="0" smtClean="0"/>
              <a:t>Water	</a:t>
            </a:r>
          </a:p>
          <a:p>
            <a:pPr marL="0" indent="0">
              <a:buNone/>
            </a:pPr>
            <a:r>
              <a:rPr lang="en-US" sz="2800" dirty="0"/>
              <a:t>Finished		</a:t>
            </a:r>
          </a:p>
          <a:p>
            <a:pPr marL="0" indent="0">
              <a:buNone/>
            </a:pPr>
            <a:r>
              <a:rPr lang="en-US" sz="2800" dirty="0"/>
              <a:t>Tongs	</a:t>
            </a:r>
          </a:p>
          <a:p>
            <a:pPr marL="0" indent="0">
              <a:buNone/>
            </a:pPr>
            <a:r>
              <a:rPr lang="en-US" sz="2800" dirty="0"/>
              <a:t>Then	</a:t>
            </a:r>
          </a:p>
          <a:p>
            <a:pPr marL="0" indent="0">
              <a:buNone/>
            </a:pPr>
            <a:r>
              <a:rPr lang="en-US" sz="2800" dirty="0" smtClean="0"/>
              <a:t>Read	</a:t>
            </a:r>
          </a:p>
          <a:p>
            <a:pPr marL="0" indent="0">
              <a:buNone/>
            </a:pPr>
            <a:r>
              <a:rPr lang="en-US" sz="2800" dirty="0" smtClean="0"/>
              <a:t>Hang	</a:t>
            </a:r>
          </a:p>
          <a:p>
            <a:pPr marL="0" indent="0">
              <a:buNone/>
            </a:pPr>
            <a:r>
              <a:rPr lang="en-US" sz="2800" dirty="0" smtClean="0"/>
              <a:t>Electrical		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Metal	</a:t>
            </a:r>
          </a:p>
          <a:p>
            <a:pPr marL="0" indent="0">
              <a:buNone/>
            </a:pPr>
            <a:r>
              <a:rPr lang="en-US" sz="2800" dirty="0" smtClean="0"/>
              <a:t>Damaged		</a:t>
            </a:r>
          </a:p>
          <a:p>
            <a:pPr marL="0" indent="0">
              <a:buNone/>
            </a:pPr>
            <a:r>
              <a:rPr lang="en-US" sz="2800" dirty="0" smtClean="0"/>
              <a:t>Without		</a:t>
            </a:r>
          </a:p>
          <a:p>
            <a:pPr marL="0" indent="0">
              <a:buNone/>
            </a:pPr>
            <a:r>
              <a:rPr lang="en-US" sz="2800" dirty="0" smtClean="0"/>
              <a:t>Sealed		</a:t>
            </a:r>
          </a:p>
          <a:p>
            <a:pPr marL="0" indent="0">
              <a:buNone/>
            </a:pPr>
            <a:r>
              <a:rPr lang="en-US" sz="2800" dirty="0" smtClean="0"/>
              <a:t>Microwave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144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9</TotalTime>
  <Words>9</Words>
  <Application>Microsoft Office PowerPoint</Application>
  <PresentationFormat>Widescreen</PresentationFormat>
  <Paragraphs>46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Gill Sans MT</vt:lpstr>
      <vt:lpstr>Wingdings 2</vt:lpstr>
      <vt:lpstr>Dividend</vt:lpstr>
      <vt:lpstr>Kitchen Safety </vt:lpstr>
      <vt:lpstr>Kitchen Safety Word Bank</vt:lpstr>
      <vt:lpstr>Important Vocabulary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Kitchen Safety</dc:title>
  <dc:creator>Heather Coo</dc:creator>
  <cp:lastModifiedBy>Heather Coo</cp:lastModifiedBy>
  <cp:revision>2</cp:revision>
  <dcterms:created xsi:type="dcterms:W3CDTF">2015-08-10T18:51:37Z</dcterms:created>
  <dcterms:modified xsi:type="dcterms:W3CDTF">2015-08-10T19:01:37Z</dcterms:modified>
</cp:coreProperties>
</file>