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71" r:id="rId8"/>
    <p:sldId id="265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Macronutrient Ratios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Carbohydrates</c:v>
                </c:pt>
                <c:pt idx="1">
                  <c:v>Protein</c:v>
                </c:pt>
                <c:pt idx="2">
                  <c:v>Fats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0.15000000000000005</c:v>
                </c:pt>
                <c:pt idx="2">
                  <c:v>0.3000000000000001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E7A0E-7C2E-4EC6-A8DA-CA777D1C69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4A4FC9-BA0A-4822-BF26-4267BE94E2E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Eat These</a:t>
          </a:r>
          <a:endParaRPr lang="en-US" dirty="0"/>
        </a:p>
      </dgm:t>
    </dgm:pt>
    <dgm:pt modelId="{EE74D43C-2A47-4877-A14F-2D74A11DB185}" type="parTrans" cxnId="{215F1BC1-2398-4D0D-BDE2-5E35754053CF}">
      <dgm:prSet/>
      <dgm:spPr/>
      <dgm:t>
        <a:bodyPr/>
        <a:lstStyle/>
        <a:p>
          <a:endParaRPr lang="en-US"/>
        </a:p>
      </dgm:t>
    </dgm:pt>
    <dgm:pt modelId="{8CF5E8A1-10C0-4D26-9710-0B3E386D2B86}" type="sibTrans" cxnId="{215F1BC1-2398-4D0D-BDE2-5E35754053CF}">
      <dgm:prSet/>
      <dgm:spPr/>
      <dgm:t>
        <a:bodyPr/>
        <a:lstStyle/>
        <a:p>
          <a:endParaRPr lang="en-US"/>
        </a:p>
      </dgm:t>
    </dgm:pt>
    <dgm:pt modelId="{F02CD053-A2C5-495E-B157-E0B805CA2383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Colorful Fruits and Vegetables</a:t>
          </a:r>
          <a:endParaRPr lang="en-US" dirty="0"/>
        </a:p>
      </dgm:t>
    </dgm:pt>
    <dgm:pt modelId="{7A1F4F53-717D-42AC-A6AC-2E0D150C8373}" type="parTrans" cxnId="{E38B88C8-AAFB-4F08-89DB-D9C752960995}">
      <dgm:prSet/>
      <dgm:spPr/>
      <dgm:t>
        <a:bodyPr/>
        <a:lstStyle/>
        <a:p>
          <a:endParaRPr lang="en-US"/>
        </a:p>
      </dgm:t>
    </dgm:pt>
    <dgm:pt modelId="{4C1B6932-7174-4F28-A911-F0DF007E946A}" type="sibTrans" cxnId="{E38B88C8-AAFB-4F08-89DB-D9C752960995}">
      <dgm:prSet/>
      <dgm:spPr/>
      <dgm:t>
        <a:bodyPr/>
        <a:lstStyle/>
        <a:p>
          <a:endParaRPr lang="en-US"/>
        </a:p>
      </dgm:t>
    </dgm:pt>
    <dgm:pt modelId="{29256D55-4F62-497D-8481-DB9B241370C3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Whole Fruit</a:t>
          </a:r>
          <a:endParaRPr lang="en-US" dirty="0"/>
        </a:p>
      </dgm:t>
    </dgm:pt>
    <dgm:pt modelId="{2A693E43-A196-4B12-AA0F-21D08A59FDA4}" type="parTrans" cxnId="{25DE3D12-5686-4FA0-B710-9459D2B60871}">
      <dgm:prSet/>
      <dgm:spPr/>
      <dgm:t>
        <a:bodyPr/>
        <a:lstStyle/>
        <a:p>
          <a:endParaRPr lang="en-US"/>
        </a:p>
      </dgm:t>
    </dgm:pt>
    <dgm:pt modelId="{2FA4096A-66B9-4BEB-BF6E-AEA5340B4165}" type="sibTrans" cxnId="{25DE3D12-5686-4FA0-B710-9459D2B60871}">
      <dgm:prSet/>
      <dgm:spPr/>
      <dgm:t>
        <a:bodyPr/>
        <a:lstStyle/>
        <a:p>
          <a:endParaRPr lang="en-US"/>
        </a:p>
      </dgm:t>
    </dgm:pt>
    <dgm:pt modelId="{45ED308B-350A-4BEA-AAF4-EDA702FDF21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Limit These</a:t>
          </a:r>
          <a:endParaRPr lang="en-US" dirty="0"/>
        </a:p>
      </dgm:t>
    </dgm:pt>
    <dgm:pt modelId="{19404CBA-8258-4772-9E5B-92BF7916D1AF}" type="parTrans" cxnId="{79503AEC-9249-459F-928D-4504BECE3A5B}">
      <dgm:prSet/>
      <dgm:spPr/>
      <dgm:t>
        <a:bodyPr/>
        <a:lstStyle/>
        <a:p>
          <a:endParaRPr lang="en-US"/>
        </a:p>
      </dgm:t>
    </dgm:pt>
    <dgm:pt modelId="{27831F5B-B031-4332-B891-9EAB2CD9BFAF}" type="sibTrans" cxnId="{79503AEC-9249-459F-928D-4504BECE3A5B}">
      <dgm:prSet/>
      <dgm:spPr/>
      <dgm:t>
        <a:bodyPr/>
        <a:lstStyle/>
        <a:p>
          <a:endParaRPr lang="en-US"/>
        </a:p>
      </dgm:t>
    </dgm:pt>
    <dgm:pt modelId="{52E3F128-EE8C-4EC4-94D7-49D5A976EE7B}">
      <dgm:prSet phldrT="[Text]"/>
      <dgm:spPr/>
      <dgm:t>
        <a:bodyPr/>
        <a:lstStyle/>
        <a:p>
          <a:r>
            <a:rPr lang="en-US" dirty="0" smtClean="0"/>
            <a:t>Too Much Meat</a:t>
          </a:r>
          <a:endParaRPr lang="en-US" dirty="0"/>
        </a:p>
      </dgm:t>
    </dgm:pt>
    <dgm:pt modelId="{8DCF1522-A22D-4BDE-8AB8-7D7422D1FD7E}" type="parTrans" cxnId="{C0668733-CDAE-4406-819D-3BD800B80276}">
      <dgm:prSet/>
      <dgm:spPr/>
      <dgm:t>
        <a:bodyPr/>
        <a:lstStyle/>
        <a:p>
          <a:endParaRPr lang="en-US"/>
        </a:p>
      </dgm:t>
    </dgm:pt>
    <dgm:pt modelId="{A9929701-DAC5-4C14-8F9A-187297F995C7}" type="sibTrans" cxnId="{C0668733-CDAE-4406-819D-3BD800B80276}">
      <dgm:prSet/>
      <dgm:spPr/>
      <dgm:t>
        <a:bodyPr/>
        <a:lstStyle/>
        <a:p>
          <a:endParaRPr lang="en-US"/>
        </a:p>
      </dgm:t>
    </dgm:pt>
    <dgm:pt modelId="{B7683C0E-2EFA-42B8-98AE-5815F997E6BC}">
      <dgm:prSet phldrT="[Text]"/>
      <dgm:spPr/>
      <dgm:t>
        <a:bodyPr/>
        <a:lstStyle/>
        <a:p>
          <a:r>
            <a:rPr lang="en-US" dirty="0" smtClean="0"/>
            <a:t>Fatty Meats</a:t>
          </a:r>
          <a:endParaRPr lang="en-US" dirty="0"/>
        </a:p>
      </dgm:t>
    </dgm:pt>
    <dgm:pt modelId="{77D49D15-855D-431E-9A57-0ECC81850496}" type="parTrans" cxnId="{392B2CC1-CEBB-4E69-BB02-198D4E3971D0}">
      <dgm:prSet/>
      <dgm:spPr/>
      <dgm:t>
        <a:bodyPr/>
        <a:lstStyle/>
        <a:p>
          <a:endParaRPr lang="en-US"/>
        </a:p>
      </dgm:t>
    </dgm:pt>
    <dgm:pt modelId="{82B32A44-14EA-4A10-A856-BE72A1F06938}" type="sibTrans" cxnId="{392B2CC1-CEBB-4E69-BB02-198D4E3971D0}">
      <dgm:prSet/>
      <dgm:spPr/>
      <dgm:t>
        <a:bodyPr/>
        <a:lstStyle/>
        <a:p>
          <a:endParaRPr lang="en-US"/>
        </a:p>
      </dgm:t>
    </dgm:pt>
    <dgm:pt modelId="{F2238CA6-9F95-4DE5-A5C9-F1519EB75088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Whole Grains</a:t>
          </a:r>
          <a:endParaRPr lang="en-US" dirty="0"/>
        </a:p>
      </dgm:t>
    </dgm:pt>
    <dgm:pt modelId="{58C44BEF-D644-4482-A8BA-88406991E8BD}" type="parTrans" cxnId="{FD862448-02E0-4E41-B895-9BF479BC2702}">
      <dgm:prSet/>
      <dgm:spPr/>
      <dgm:t>
        <a:bodyPr/>
        <a:lstStyle/>
        <a:p>
          <a:endParaRPr lang="en-US"/>
        </a:p>
      </dgm:t>
    </dgm:pt>
    <dgm:pt modelId="{59888F48-C28E-4E94-814B-27C04521FC83}" type="sibTrans" cxnId="{FD862448-02E0-4E41-B895-9BF479BC2702}">
      <dgm:prSet/>
      <dgm:spPr/>
      <dgm:t>
        <a:bodyPr/>
        <a:lstStyle/>
        <a:p>
          <a:endParaRPr lang="en-US"/>
        </a:p>
      </dgm:t>
    </dgm:pt>
    <dgm:pt modelId="{A8F9E168-868F-404C-98DD-EC2F6ABDB632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Lean Proteins</a:t>
          </a:r>
          <a:endParaRPr lang="en-US" dirty="0"/>
        </a:p>
      </dgm:t>
    </dgm:pt>
    <dgm:pt modelId="{88C74644-4FEB-4F37-B2D9-2E803257664F}" type="parTrans" cxnId="{E217D9D3-1EF5-4BC5-ADD0-826D0901E918}">
      <dgm:prSet/>
      <dgm:spPr/>
      <dgm:t>
        <a:bodyPr/>
        <a:lstStyle/>
        <a:p>
          <a:endParaRPr lang="en-US"/>
        </a:p>
      </dgm:t>
    </dgm:pt>
    <dgm:pt modelId="{1E934B7E-BF95-4B61-BB20-9284EC1A599A}" type="sibTrans" cxnId="{E217D9D3-1EF5-4BC5-ADD0-826D0901E918}">
      <dgm:prSet/>
      <dgm:spPr/>
      <dgm:t>
        <a:bodyPr/>
        <a:lstStyle/>
        <a:p>
          <a:endParaRPr lang="en-US"/>
        </a:p>
      </dgm:t>
    </dgm:pt>
    <dgm:pt modelId="{DF008B44-B8AD-44AF-A28D-C62BC14358B4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Beans and Legumes</a:t>
          </a:r>
          <a:endParaRPr lang="en-US" dirty="0"/>
        </a:p>
      </dgm:t>
    </dgm:pt>
    <dgm:pt modelId="{3675C3D7-1214-4D25-8C68-98BB4C52999D}" type="parTrans" cxnId="{5EC86C22-CCBB-4A3D-A414-8F9346E357B0}">
      <dgm:prSet/>
      <dgm:spPr/>
      <dgm:t>
        <a:bodyPr/>
        <a:lstStyle/>
        <a:p>
          <a:endParaRPr lang="en-US"/>
        </a:p>
      </dgm:t>
    </dgm:pt>
    <dgm:pt modelId="{06E93383-E3F8-4852-BDE1-5CE1F52E5576}" type="sibTrans" cxnId="{5EC86C22-CCBB-4A3D-A414-8F9346E357B0}">
      <dgm:prSet/>
      <dgm:spPr/>
      <dgm:t>
        <a:bodyPr/>
        <a:lstStyle/>
        <a:p>
          <a:endParaRPr lang="en-US"/>
        </a:p>
      </dgm:t>
    </dgm:pt>
    <dgm:pt modelId="{4060790B-61FA-4340-8FF0-5A561F2C9824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Nuts and Seeds</a:t>
          </a:r>
          <a:endParaRPr lang="en-US" dirty="0"/>
        </a:p>
      </dgm:t>
    </dgm:pt>
    <dgm:pt modelId="{586A83E5-2524-4CD1-891E-AA4CF2354005}" type="parTrans" cxnId="{14830F14-D57A-4B16-9B6F-53D06C53BF05}">
      <dgm:prSet/>
      <dgm:spPr/>
      <dgm:t>
        <a:bodyPr/>
        <a:lstStyle/>
        <a:p>
          <a:endParaRPr lang="en-US"/>
        </a:p>
      </dgm:t>
    </dgm:pt>
    <dgm:pt modelId="{13C6A5AF-325E-4950-8117-65B92D80CA4B}" type="sibTrans" cxnId="{14830F14-D57A-4B16-9B6F-53D06C53BF05}">
      <dgm:prSet/>
      <dgm:spPr/>
      <dgm:t>
        <a:bodyPr/>
        <a:lstStyle/>
        <a:p>
          <a:endParaRPr lang="en-US"/>
        </a:p>
      </dgm:t>
    </dgm:pt>
    <dgm:pt modelId="{1A961522-16AA-4166-9EBF-855787441556}">
      <dgm:prSet phldrT="[Text]"/>
      <dgm:spPr>
        <a:solidFill>
          <a:srgbClr val="00B050">
            <a:alpha val="17000"/>
          </a:srgbClr>
        </a:solidFill>
      </dgm:spPr>
      <dgm:t>
        <a:bodyPr/>
        <a:lstStyle/>
        <a:p>
          <a:r>
            <a:rPr lang="en-US" dirty="0" smtClean="0"/>
            <a:t>Mono and Polyunsaturated fats</a:t>
          </a:r>
          <a:endParaRPr lang="en-US" dirty="0"/>
        </a:p>
      </dgm:t>
    </dgm:pt>
    <dgm:pt modelId="{D5A71F92-CF09-4FB1-A1F4-BF0AABF3EA26}" type="parTrans" cxnId="{8C9635D2-8664-48DB-AD72-197F6CFDB9B5}">
      <dgm:prSet/>
      <dgm:spPr/>
      <dgm:t>
        <a:bodyPr/>
        <a:lstStyle/>
        <a:p>
          <a:endParaRPr lang="en-US"/>
        </a:p>
      </dgm:t>
    </dgm:pt>
    <dgm:pt modelId="{18618FDE-46C7-48A9-A1CC-FEC8FB955D82}" type="sibTrans" cxnId="{8C9635D2-8664-48DB-AD72-197F6CFDB9B5}">
      <dgm:prSet/>
      <dgm:spPr/>
      <dgm:t>
        <a:bodyPr/>
        <a:lstStyle/>
        <a:p>
          <a:endParaRPr lang="en-US"/>
        </a:p>
      </dgm:t>
    </dgm:pt>
    <dgm:pt modelId="{8DF3E0A7-20B1-4CB2-BFE1-AF57C54C5EE5}">
      <dgm:prSet phldrT="[Text]"/>
      <dgm:spPr/>
      <dgm:t>
        <a:bodyPr/>
        <a:lstStyle/>
        <a:p>
          <a:r>
            <a:rPr lang="en-US" dirty="0" smtClean="0"/>
            <a:t>Saturated Fats</a:t>
          </a:r>
          <a:endParaRPr lang="en-US" dirty="0"/>
        </a:p>
      </dgm:t>
    </dgm:pt>
    <dgm:pt modelId="{871EE707-4B05-405F-89F1-58ED0124669B}" type="parTrans" cxnId="{4D362F38-60FB-4FFE-9DB0-F9C2DDDD8347}">
      <dgm:prSet/>
      <dgm:spPr/>
      <dgm:t>
        <a:bodyPr/>
        <a:lstStyle/>
        <a:p>
          <a:endParaRPr lang="en-US"/>
        </a:p>
      </dgm:t>
    </dgm:pt>
    <dgm:pt modelId="{924814AC-5860-4F42-AF8D-409597645DDC}" type="sibTrans" cxnId="{4D362F38-60FB-4FFE-9DB0-F9C2DDDD8347}">
      <dgm:prSet/>
      <dgm:spPr/>
      <dgm:t>
        <a:bodyPr/>
        <a:lstStyle/>
        <a:p>
          <a:endParaRPr lang="en-US"/>
        </a:p>
      </dgm:t>
    </dgm:pt>
    <dgm:pt modelId="{4DD96778-590F-4489-85D3-D49F1B5AEF7E}">
      <dgm:prSet phldrT="[Text]"/>
      <dgm:spPr/>
      <dgm:t>
        <a:bodyPr/>
        <a:lstStyle/>
        <a:p>
          <a:r>
            <a:rPr lang="en-US" dirty="0" smtClean="0"/>
            <a:t>Highly Refined Carbohydrates </a:t>
          </a:r>
          <a:endParaRPr lang="en-US" dirty="0"/>
        </a:p>
      </dgm:t>
    </dgm:pt>
    <dgm:pt modelId="{8FAD4491-B12D-432E-AF66-26F097FAE767}" type="parTrans" cxnId="{19A9C176-E264-4593-9426-A90A527EA5CD}">
      <dgm:prSet/>
      <dgm:spPr/>
      <dgm:t>
        <a:bodyPr/>
        <a:lstStyle/>
        <a:p>
          <a:endParaRPr lang="en-US"/>
        </a:p>
      </dgm:t>
    </dgm:pt>
    <dgm:pt modelId="{2A6C6410-DFFD-4095-8A02-C371BB5E4A50}" type="sibTrans" cxnId="{19A9C176-E264-4593-9426-A90A527EA5CD}">
      <dgm:prSet/>
      <dgm:spPr/>
      <dgm:t>
        <a:bodyPr/>
        <a:lstStyle/>
        <a:p>
          <a:endParaRPr lang="en-US"/>
        </a:p>
      </dgm:t>
    </dgm:pt>
    <dgm:pt modelId="{DE0581AC-C611-4FDB-A2DC-6345944D06A8}">
      <dgm:prSet phldrT="[Text]"/>
      <dgm:spPr/>
      <dgm:t>
        <a:bodyPr/>
        <a:lstStyle/>
        <a:p>
          <a:r>
            <a:rPr lang="en-US" dirty="0" smtClean="0"/>
            <a:t>Highly Processed Foods</a:t>
          </a:r>
          <a:endParaRPr lang="en-US" dirty="0"/>
        </a:p>
      </dgm:t>
    </dgm:pt>
    <dgm:pt modelId="{F5F2F4E1-CB6C-4171-90EE-9112BE933308}" type="parTrans" cxnId="{913C2885-2D49-468B-807A-474072C839FB}">
      <dgm:prSet/>
      <dgm:spPr/>
      <dgm:t>
        <a:bodyPr/>
        <a:lstStyle/>
        <a:p>
          <a:endParaRPr lang="en-US"/>
        </a:p>
      </dgm:t>
    </dgm:pt>
    <dgm:pt modelId="{4C9834A0-A266-4CA1-98EA-80101072E8B2}" type="sibTrans" cxnId="{913C2885-2D49-468B-807A-474072C839FB}">
      <dgm:prSet/>
      <dgm:spPr/>
      <dgm:t>
        <a:bodyPr/>
        <a:lstStyle/>
        <a:p>
          <a:endParaRPr lang="en-US"/>
        </a:p>
      </dgm:t>
    </dgm:pt>
    <dgm:pt modelId="{B4CDE4B6-F853-4487-9F33-3882776F8772}">
      <dgm:prSet phldrT="[Text]"/>
      <dgm:spPr/>
      <dgm:t>
        <a:bodyPr/>
        <a:lstStyle/>
        <a:p>
          <a:r>
            <a:rPr lang="en-US" dirty="0" smtClean="0"/>
            <a:t>Foods with a low nutrient density</a:t>
          </a:r>
          <a:endParaRPr lang="en-US" dirty="0"/>
        </a:p>
      </dgm:t>
    </dgm:pt>
    <dgm:pt modelId="{D3774FDD-0F20-4EF8-941A-9A27E37F8E73}" type="parTrans" cxnId="{3B696605-5C5E-496A-93D1-99787E81F15C}">
      <dgm:prSet/>
      <dgm:spPr/>
    </dgm:pt>
    <dgm:pt modelId="{F3CBA6A5-B89A-4C64-8124-EB70D3F5ADEE}" type="sibTrans" cxnId="{3B696605-5C5E-496A-93D1-99787E81F15C}">
      <dgm:prSet/>
      <dgm:spPr/>
    </dgm:pt>
    <dgm:pt modelId="{CD33DCBE-CF36-4639-8198-C8077A42212F}" type="pres">
      <dgm:prSet presAssocID="{693E7A0E-7C2E-4EC6-A8DA-CA777D1C69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CC927-7F0E-4CD4-AE92-B77C21415F87}" type="pres">
      <dgm:prSet presAssocID="{224A4FC9-BA0A-4822-BF26-4267BE94E2ED}" presName="composite" presStyleCnt="0"/>
      <dgm:spPr/>
    </dgm:pt>
    <dgm:pt modelId="{95D968EE-B578-481A-8FD6-71A4E1F4309A}" type="pres">
      <dgm:prSet presAssocID="{224A4FC9-BA0A-4822-BF26-4267BE94E2E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6B11E-1A9F-44BF-83B2-5C7A8FF7F7E9}" type="pres">
      <dgm:prSet presAssocID="{224A4FC9-BA0A-4822-BF26-4267BE94E2E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624AE-65CE-491D-B7D9-95082CF800EE}" type="pres">
      <dgm:prSet presAssocID="{8CF5E8A1-10C0-4D26-9710-0B3E386D2B86}" presName="space" presStyleCnt="0"/>
      <dgm:spPr/>
    </dgm:pt>
    <dgm:pt modelId="{18DC5053-6005-4C4B-AD6D-B22BBAA925F2}" type="pres">
      <dgm:prSet presAssocID="{45ED308B-350A-4BEA-AAF4-EDA702FDF216}" presName="composite" presStyleCnt="0"/>
      <dgm:spPr/>
    </dgm:pt>
    <dgm:pt modelId="{2E148C15-DE1B-4EBD-9D2B-868B570C0D4A}" type="pres">
      <dgm:prSet presAssocID="{45ED308B-350A-4BEA-AAF4-EDA702FDF21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F6C7F-342E-4F51-9BDB-0B9ECBC568D8}" type="pres">
      <dgm:prSet presAssocID="{45ED308B-350A-4BEA-AAF4-EDA702FDF21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69D47-7E5C-4FAA-8AC0-3D08528D3853}" type="presOf" srcId="{224A4FC9-BA0A-4822-BF26-4267BE94E2ED}" destId="{95D968EE-B578-481A-8FD6-71A4E1F4309A}" srcOrd="0" destOrd="0" presId="urn:microsoft.com/office/officeart/2005/8/layout/hList1"/>
    <dgm:cxn modelId="{E38B88C8-AAFB-4F08-89DB-D9C752960995}" srcId="{224A4FC9-BA0A-4822-BF26-4267BE94E2ED}" destId="{F02CD053-A2C5-495E-B157-E0B805CA2383}" srcOrd="0" destOrd="0" parTransId="{7A1F4F53-717D-42AC-A6AC-2E0D150C8373}" sibTransId="{4C1B6932-7174-4F28-A911-F0DF007E946A}"/>
    <dgm:cxn modelId="{3B696605-5C5E-496A-93D1-99787E81F15C}" srcId="{45ED308B-350A-4BEA-AAF4-EDA702FDF216}" destId="{B4CDE4B6-F853-4487-9F33-3882776F8772}" srcOrd="5" destOrd="0" parTransId="{D3774FDD-0F20-4EF8-941A-9A27E37F8E73}" sibTransId="{F3CBA6A5-B89A-4C64-8124-EB70D3F5ADEE}"/>
    <dgm:cxn modelId="{14830F14-D57A-4B16-9B6F-53D06C53BF05}" srcId="{224A4FC9-BA0A-4822-BF26-4267BE94E2ED}" destId="{4060790B-61FA-4340-8FF0-5A561F2C9824}" srcOrd="4" destOrd="0" parTransId="{586A83E5-2524-4CD1-891E-AA4CF2354005}" sibTransId="{13C6A5AF-325E-4950-8117-65B92D80CA4B}"/>
    <dgm:cxn modelId="{8C9635D2-8664-48DB-AD72-197F6CFDB9B5}" srcId="{224A4FC9-BA0A-4822-BF26-4267BE94E2ED}" destId="{1A961522-16AA-4166-9EBF-855787441556}" srcOrd="6" destOrd="0" parTransId="{D5A71F92-CF09-4FB1-A1F4-BF0AABF3EA26}" sibTransId="{18618FDE-46C7-48A9-A1CC-FEC8FB955D82}"/>
    <dgm:cxn modelId="{25DE3D12-5686-4FA0-B710-9459D2B60871}" srcId="{224A4FC9-BA0A-4822-BF26-4267BE94E2ED}" destId="{29256D55-4F62-497D-8481-DB9B241370C3}" srcOrd="5" destOrd="0" parTransId="{2A693E43-A196-4B12-AA0F-21D08A59FDA4}" sibTransId="{2FA4096A-66B9-4BEB-BF6E-AEA5340B4165}"/>
    <dgm:cxn modelId="{FD862448-02E0-4E41-B895-9BF479BC2702}" srcId="{224A4FC9-BA0A-4822-BF26-4267BE94E2ED}" destId="{F2238CA6-9F95-4DE5-A5C9-F1519EB75088}" srcOrd="1" destOrd="0" parTransId="{58C44BEF-D644-4482-A8BA-88406991E8BD}" sibTransId="{59888F48-C28E-4E94-814B-27C04521FC83}"/>
    <dgm:cxn modelId="{444D92CD-1631-4FAE-B9AE-43E3285E9947}" type="presOf" srcId="{A8F9E168-868F-404C-98DD-EC2F6ABDB632}" destId="{2666B11E-1A9F-44BF-83B2-5C7A8FF7F7E9}" srcOrd="0" destOrd="2" presId="urn:microsoft.com/office/officeart/2005/8/layout/hList1"/>
    <dgm:cxn modelId="{058A4DB6-5863-49C8-8095-74C7BDCC2043}" type="presOf" srcId="{52E3F128-EE8C-4EC4-94D7-49D5A976EE7B}" destId="{6B1F6C7F-342E-4F51-9BDB-0B9ECBC568D8}" srcOrd="0" destOrd="0" presId="urn:microsoft.com/office/officeart/2005/8/layout/hList1"/>
    <dgm:cxn modelId="{AB4BCC7D-30A3-4298-BA18-29F8BB5F4E84}" type="presOf" srcId="{4060790B-61FA-4340-8FF0-5A561F2C9824}" destId="{2666B11E-1A9F-44BF-83B2-5C7A8FF7F7E9}" srcOrd="0" destOrd="4" presId="urn:microsoft.com/office/officeart/2005/8/layout/hList1"/>
    <dgm:cxn modelId="{C1CF7C2C-9D05-4F92-AB97-52A2E9726358}" type="presOf" srcId="{693E7A0E-7C2E-4EC6-A8DA-CA777D1C6904}" destId="{CD33DCBE-CF36-4639-8198-C8077A42212F}" srcOrd="0" destOrd="0" presId="urn:microsoft.com/office/officeart/2005/8/layout/hList1"/>
    <dgm:cxn modelId="{18B4CACB-5DA1-4658-A535-D5B785DADD12}" type="presOf" srcId="{F02CD053-A2C5-495E-B157-E0B805CA2383}" destId="{2666B11E-1A9F-44BF-83B2-5C7A8FF7F7E9}" srcOrd="0" destOrd="0" presId="urn:microsoft.com/office/officeart/2005/8/layout/hList1"/>
    <dgm:cxn modelId="{294D3C28-6B6A-4C1B-B1D7-F879F997EF75}" type="presOf" srcId="{DE0581AC-C611-4FDB-A2DC-6345944D06A8}" destId="{6B1F6C7F-342E-4F51-9BDB-0B9ECBC568D8}" srcOrd="0" destOrd="4" presId="urn:microsoft.com/office/officeart/2005/8/layout/hList1"/>
    <dgm:cxn modelId="{C0668733-CDAE-4406-819D-3BD800B80276}" srcId="{45ED308B-350A-4BEA-AAF4-EDA702FDF216}" destId="{52E3F128-EE8C-4EC4-94D7-49D5A976EE7B}" srcOrd="0" destOrd="0" parTransId="{8DCF1522-A22D-4BDE-8AB8-7D7422D1FD7E}" sibTransId="{A9929701-DAC5-4C14-8F9A-187297F995C7}"/>
    <dgm:cxn modelId="{FABC482F-21CF-4036-9FC6-B31672015708}" type="presOf" srcId="{4DD96778-590F-4489-85D3-D49F1B5AEF7E}" destId="{6B1F6C7F-342E-4F51-9BDB-0B9ECBC568D8}" srcOrd="0" destOrd="3" presId="urn:microsoft.com/office/officeart/2005/8/layout/hList1"/>
    <dgm:cxn modelId="{79503AEC-9249-459F-928D-4504BECE3A5B}" srcId="{693E7A0E-7C2E-4EC6-A8DA-CA777D1C6904}" destId="{45ED308B-350A-4BEA-AAF4-EDA702FDF216}" srcOrd="1" destOrd="0" parTransId="{19404CBA-8258-4772-9E5B-92BF7916D1AF}" sibTransId="{27831F5B-B031-4332-B891-9EAB2CD9BFAF}"/>
    <dgm:cxn modelId="{F4D9957C-15EB-4230-83A2-ADEB5F92F6AE}" type="presOf" srcId="{8DF3E0A7-20B1-4CB2-BFE1-AF57C54C5EE5}" destId="{6B1F6C7F-342E-4F51-9BDB-0B9ECBC568D8}" srcOrd="0" destOrd="2" presId="urn:microsoft.com/office/officeart/2005/8/layout/hList1"/>
    <dgm:cxn modelId="{E57F67E7-DDE2-4FBB-9238-A8542F536F8A}" type="presOf" srcId="{B7683C0E-2EFA-42B8-98AE-5815F997E6BC}" destId="{6B1F6C7F-342E-4F51-9BDB-0B9ECBC568D8}" srcOrd="0" destOrd="1" presId="urn:microsoft.com/office/officeart/2005/8/layout/hList1"/>
    <dgm:cxn modelId="{3AFA04C3-4A17-4551-8D87-D4B1E7924A3F}" type="presOf" srcId="{45ED308B-350A-4BEA-AAF4-EDA702FDF216}" destId="{2E148C15-DE1B-4EBD-9D2B-868B570C0D4A}" srcOrd="0" destOrd="0" presId="urn:microsoft.com/office/officeart/2005/8/layout/hList1"/>
    <dgm:cxn modelId="{4D362F38-60FB-4FFE-9DB0-F9C2DDDD8347}" srcId="{45ED308B-350A-4BEA-AAF4-EDA702FDF216}" destId="{8DF3E0A7-20B1-4CB2-BFE1-AF57C54C5EE5}" srcOrd="2" destOrd="0" parTransId="{871EE707-4B05-405F-89F1-58ED0124669B}" sibTransId="{924814AC-5860-4F42-AF8D-409597645DDC}"/>
    <dgm:cxn modelId="{392B2CC1-CEBB-4E69-BB02-198D4E3971D0}" srcId="{45ED308B-350A-4BEA-AAF4-EDA702FDF216}" destId="{B7683C0E-2EFA-42B8-98AE-5815F997E6BC}" srcOrd="1" destOrd="0" parTransId="{77D49D15-855D-431E-9A57-0ECC81850496}" sibTransId="{82B32A44-14EA-4A10-A856-BE72A1F06938}"/>
    <dgm:cxn modelId="{913C2885-2D49-468B-807A-474072C839FB}" srcId="{45ED308B-350A-4BEA-AAF4-EDA702FDF216}" destId="{DE0581AC-C611-4FDB-A2DC-6345944D06A8}" srcOrd="4" destOrd="0" parTransId="{F5F2F4E1-CB6C-4171-90EE-9112BE933308}" sibTransId="{4C9834A0-A266-4CA1-98EA-80101072E8B2}"/>
    <dgm:cxn modelId="{19A9C176-E264-4593-9426-A90A527EA5CD}" srcId="{45ED308B-350A-4BEA-AAF4-EDA702FDF216}" destId="{4DD96778-590F-4489-85D3-D49F1B5AEF7E}" srcOrd="3" destOrd="0" parTransId="{8FAD4491-B12D-432E-AF66-26F097FAE767}" sibTransId="{2A6C6410-DFFD-4095-8A02-C371BB5E4A50}"/>
    <dgm:cxn modelId="{FC162364-69DF-460B-9F89-5B59FDAD6E57}" type="presOf" srcId="{1A961522-16AA-4166-9EBF-855787441556}" destId="{2666B11E-1A9F-44BF-83B2-5C7A8FF7F7E9}" srcOrd="0" destOrd="6" presId="urn:microsoft.com/office/officeart/2005/8/layout/hList1"/>
    <dgm:cxn modelId="{10A79408-73A8-4421-8C85-964116735A31}" type="presOf" srcId="{29256D55-4F62-497D-8481-DB9B241370C3}" destId="{2666B11E-1A9F-44BF-83B2-5C7A8FF7F7E9}" srcOrd="0" destOrd="5" presId="urn:microsoft.com/office/officeart/2005/8/layout/hList1"/>
    <dgm:cxn modelId="{5EC86C22-CCBB-4A3D-A414-8F9346E357B0}" srcId="{224A4FC9-BA0A-4822-BF26-4267BE94E2ED}" destId="{DF008B44-B8AD-44AF-A28D-C62BC14358B4}" srcOrd="3" destOrd="0" parTransId="{3675C3D7-1214-4D25-8C68-98BB4C52999D}" sibTransId="{06E93383-E3F8-4852-BDE1-5CE1F52E5576}"/>
    <dgm:cxn modelId="{E217D9D3-1EF5-4BC5-ADD0-826D0901E918}" srcId="{224A4FC9-BA0A-4822-BF26-4267BE94E2ED}" destId="{A8F9E168-868F-404C-98DD-EC2F6ABDB632}" srcOrd="2" destOrd="0" parTransId="{88C74644-4FEB-4F37-B2D9-2E803257664F}" sibTransId="{1E934B7E-BF95-4B61-BB20-9284EC1A599A}"/>
    <dgm:cxn modelId="{215F1BC1-2398-4D0D-BDE2-5E35754053CF}" srcId="{693E7A0E-7C2E-4EC6-A8DA-CA777D1C6904}" destId="{224A4FC9-BA0A-4822-BF26-4267BE94E2ED}" srcOrd="0" destOrd="0" parTransId="{EE74D43C-2A47-4877-A14F-2D74A11DB185}" sibTransId="{8CF5E8A1-10C0-4D26-9710-0B3E386D2B86}"/>
    <dgm:cxn modelId="{D3E4E4F1-CB34-468A-B233-08C4F053DA1E}" type="presOf" srcId="{DF008B44-B8AD-44AF-A28D-C62BC14358B4}" destId="{2666B11E-1A9F-44BF-83B2-5C7A8FF7F7E9}" srcOrd="0" destOrd="3" presId="urn:microsoft.com/office/officeart/2005/8/layout/hList1"/>
    <dgm:cxn modelId="{E4EFBC27-36DE-4141-9B7B-8D9C1AE8E302}" type="presOf" srcId="{B4CDE4B6-F853-4487-9F33-3882776F8772}" destId="{6B1F6C7F-342E-4F51-9BDB-0B9ECBC568D8}" srcOrd="0" destOrd="5" presId="urn:microsoft.com/office/officeart/2005/8/layout/hList1"/>
    <dgm:cxn modelId="{7AEB68C8-ADC2-418C-9F7A-DE9185C63481}" type="presOf" srcId="{F2238CA6-9F95-4DE5-A5C9-F1519EB75088}" destId="{2666B11E-1A9F-44BF-83B2-5C7A8FF7F7E9}" srcOrd="0" destOrd="1" presId="urn:microsoft.com/office/officeart/2005/8/layout/hList1"/>
    <dgm:cxn modelId="{14B0EA09-EAE9-48BD-9B13-E627D4EF0360}" type="presParOf" srcId="{CD33DCBE-CF36-4639-8198-C8077A42212F}" destId="{E96CC927-7F0E-4CD4-AE92-B77C21415F87}" srcOrd="0" destOrd="0" presId="urn:microsoft.com/office/officeart/2005/8/layout/hList1"/>
    <dgm:cxn modelId="{CBB40E71-89D4-4C6B-BB72-843CF7186437}" type="presParOf" srcId="{E96CC927-7F0E-4CD4-AE92-B77C21415F87}" destId="{95D968EE-B578-481A-8FD6-71A4E1F4309A}" srcOrd="0" destOrd="0" presId="urn:microsoft.com/office/officeart/2005/8/layout/hList1"/>
    <dgm:cxn modelId="{7F8A4384-4172-4C8B-B2BF-F144CA00672C}" type="presParOf" srcId="{E96CC927-7F0E-4CD4-AE92-B77C21415F87}" destId="{2666B11E-1A9F-44BF-83B2-5C7A8FF7F7E9}" srcOrd="1" destOrd="0" presId="urn:microsoft.com/office/officeart/2005/8/layout/hList1"/>
    <dgm:cxn modelId="{C071D942-2AF4-4FBC-B88A-30B6E0DB16FC}" type="presParOf" srcId="{CD33DCBE-CF36-4639-8198-C8077A42212F}" destId="{C55624AE-65CE-491D-B7D9-95082CF800EE}" srcOrd="1" destOrd="0" presId="urn:microsoft.com/office/officeart/2005/8/layout/hList1"/>
    <dgm:cxn modelId="{D0A6A941-CA1B-4777-A3ED-7C7954195C65}" type="presParOf" srcId="{CD33DCBE-CF36-4639-8198-C8077A42212F}" destId="{18DC5053-6005-4C4B-AD6D-B22BBAA925F2}" srcOrd="2" destOrd="0" presId="urn:microsoft.com/office/officeart/2005/8/layout/hList1"/>
    <dgm:cxn modelId="{E98B2B96-A4DB-45AD-A04D-21BFEE32F84B}" type="presParOf" srcId="{18DC5053-6005-4C4B-AD6D-B22BBAA925F2}" destId="{2E148C15-DE1B-4EBD-9D2B-868B570C0D4A}" srcOrd="0" destOrd="0" presId="urn:microsoft.com/office/officeart/2005/8/layout/hList1"/>
    <dgm:cxn modelId="{08512704-A520-43D1-B03E-B07BA4921057}" type="presParOf" srcId="{18DC5053-6005-4C4B-AD6D-B22BBAA925F2}" destId="{6B1F6C7F-342E-4F51-9BDB-0B9ECBC568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5B62C-9B48-4329-8008-32CA34211969}" type="doc">
      <dgm:prSet loTypeId="urn:microsoft.com/office/officeart/2005/8/layout/radial1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0F647C3-C9D5-4832-843C-6B04FF14BE71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Food Groups</a:t>
          </a:r>
          <a:endParaRPr lang="en-US" dirty="0"/>
        </a:p>
      </dgm:t>
    </dgm:pt>
    <dgm:pt modelId="{250AEC3E-93EB-48D1-893B-73CC58838EFB}" type="parTrans" cxnId="{480E1705-BAAA-4F7C-AB7E-EC6C6C2D9632}">
      <dgm:prSet/>
      <dgm:spPr/>
      <dgm:t>
        <a:bodyPr/>
        <a:lstStyle/>
        <a:p>
          <a:endParaRPr lang="en-US"/>
        </a:p>
      </dgm:t>
    </dgm:pt>
    <dgm:pt modelId="{5AC2DC57-2552-4ED8-86FA-19E98FEBE059}" type="sibTrans" cxnId="{480E1705-BAAA-4F7C-AB7E-EC6C6C2D9632}">
      <dgm:prSet/>
      <dgm:spPr/>
      <dgm:t>
        <a:bodyPr/>
        <a:lstStyle/>
        <a:p>
          <a:endParaRPr lang="en-US"/>
        </a:p>
      </dgm:t>
    </dgm:pt>
    <dgm:pt modelId="{6391C2C0-5AB0-47FE-B01F-4DD89414505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Grains</a:t>
          </a:r>
          <a:endParaRPr lang="en-US" dirty="0"/>
        </a:p>
      </dgm:t>
    </dgm:pt>
    <dgm:pt modelId="{705FE355-49E5-4284-B622-58DFEEDA30B4}" type="parTrans" cxnId="{83FA2D32-C77C-4F3C-87B5-4D08C2BEC2F6}">
      <dgm:prSet/>
      <dgm:spPr/>
      <dgm:t>
        <a:bodyPr/>
        <a:lstStyle/>
        <a:p>
          <a:endParaRPr lang="en-US"/>
        </a:p>
      </dgm:t>
    </dgm:pt>
    <dgm:pt modelId="{03E651DE-1067-4987-B73E-D34FDEF45FCB}" type="sibTrans" cxnId="{83FA2D32-C77C-4F3C-87B5-4D08C2BEC2F6}">
      <dgm:prSet/>
      <dgm:spPr/>
      <dgm:t>
        <a:bodyPr/>
        <a:lstStyle/>
        <a:p>
          <a:endParaRPr lang="en-US"/>
        </a:p>
      </dgm:t>
    </dgm:pt>
    <dgm:pt modelId="{21D99CE0-05CF-4944-9688-4F94F066EFE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Vegetables</a:t>
          </a:r>
          <a:endParaRPr lang="en-US" dirty="0"/>
        </a:p>
      </dgm:t>
    </dgm:pt>
    <dgm:pt modelId="{D0EA30F1-FD47-40DC-B084-AAF26A36A98C}" type="parTrans" cxnId="{74DA6F17-C71A-4CB9-96B3-86EDCD892B32}">
      <dgm:prSet/>
      <dgm:spPr/>
      <dgm:t>
        <a:bodyPr/>
        <a:lstStyle/>
        <a:p>
          <a:endParaRPr lang="en-US"/>
        </a:p>
      </dgm:t>
    </dgm:pt>
    <dgm:pt modelId="{0CA698C0-F6B6-4B58-A698-A79A95D7B7ED}" type="sibTrans" cxnId="{74DA6F17-C71A-4CB9-96B3-86EDCD892B32}">
      <dgm:prSet/>
      <dgm:spPr/>
      <dgm:t>
        <a:bodyPr/>
        <a:lstStyle/>
        <a:p>
          <a:endParaRPr lang="en-US"/>
        </a:p>
      </dgm:t>
    </dgm:pt>
    <dgm:pt modelId="{C915DEB1-01F6-44BA-8B75-4DEA3B795EE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Fruit</a:t>
          </a:r>
          <a:endParaRPr lang="en-US" dirty="0"/>
        </a:p>
      </dgm:t>
    </dgm:pt>
    <dgm:pt modelId="{C39FA178-8854-47BF-B249-12966F6158A5}" type="parTrans" cxnId="{B6032C1F-4862-47F9-9AE0-2D7DAE8867F5}">
      <dgm:prSet/>
      <dgm:spPr/>
      <dgm:t>
        <a:bodyPr/>
        <a:lstStyle/>
        <a:p>
          <a:endParaRPr lang="en-US"/>
        </a:p>
      </dgm:t>
    </dgm:pt>
    <dgm:pt modelId="{78D30389-F669-43D7-B3FC-6DDC47583B9F}" type="sibTrans" cxnId="{B6032C1F-4862-47F9-9AE0-2D7DAE8867F5}">
      <dgm:prSet/>
      <dgm:spPr/>
      <dgm:t>
        <a:bodyPr/>
        <a:lstStyle/>
        <a:p>
          <a:endParaRPr lang="en-US"/>
        </a:p>
      </dgm:t>
    </dgm:pt>
    <dgm:pt modelId="{87AC19B9-FD41-4AF3-AD92-EEB243D5DEE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Dairy</a:t>
          </a:r>
          <a:endParaRPr lang="en-US" dirty="0"/>
        </a:p>
      </dgm:t>
    </dgm:pt>
    <dgm:pt modelId="{93997610-2464-407C-B0A4-9E6442582162}" type="parTrans" cxnId="{04B0868E-F43D-4825-8FB1-512836611A09}">
      <dgm:prSet/>
      <dgm:spPr/>
      <dgm:t>
        <a:bodyPr/>
        <a:lstStyle/>
        <a:p>
          <a:endParaRPr lang="en-US"/>
        </a:p>
      </dgm:t>
    </dgm:pt>
    <dgm:pt modelId="{DC88D359-E89D-4BF0-9CD1-9E7DCC0232DD}" type="sibTrans" cxnId="{04B0868E-F43D-4825-8FB1-512836611A09}">
      <dgm:prSet/>
      <dgm:spPr/>
      <dgm:t>
        <a:bodyPr/>
        <a:lstStyle/>
        <a:p>
          <a:endParaRPr lang="en-US"/>
        </a:p>
      </dgm:t>
    </dgm:pt>
    <dgm:pt modelId="{6F352483-B053-4CC7-844E-18B2EE4071E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Meats, Beans, Eggs, Nuts, and Seeds</a:t>
          </a:r>
          <a:endParaRPr lang="en-US" dirty="0"/>
        </a:p>
      </dgm:t>
    </dgm:pt>
    <dgm:pt modelId="{B581E234-FA21-48F4-BB6B-71BCBEEF7C4A}" type="parTrans" cxnId="{8CBAFE9C-3C34-4395-8F6D-C47154278B5F}">
      <dgm:prSet/>
      <dgm:spPr/>
      <dgm:t>
        <a:bodyPr/>
        <a:lstStyle/>
        <a:p>
          <a:endParaRPr lang="en-US"/>
        </a:p>
      </dgm:t>
    </dgm:pt>
    <dgm:pt modelId="{B62662B6-9ADD-4525-8DC5-2EA8954A0231}" type="sibTrans" cxnId="{8CBAFE9C-3C34-4395-8F6D-C47154278B5F}">
      <dgm:prSet/>
      <dgm:spPr/>
      <dgm:t>
        <a:bodyPr/>
        <a:lstStyle/>
        <a:p>
          <a:endParaRPr lang="en-US"/>
        </a:p>
      </dgm:t>
    </dgm:pt>
    <dgm:pt modelId="{D7016A74-EE59-4B74-A0C2-3B2DB839790B}">
      <dgm:prSet phldrT="[Text]"/>
      <dgm:spPr>
        <a:solidFill>
          <a:srgbClr val="F6EB0E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Added Fats</a:t>
          </a:r>
          <a:endParaRPr lang="en-US" dirty="0">
            <a:solidFill>
              <a:schemeClr val="tx1"/>
            </a:solidFill>
          </a:endParaRPr>
        </a:p>
      </dgm:t>
    </dgm:pt>
    <dgm:pt modelId="{1C3C8BDE-E494-41A9-9E93-B9882524C5E3}" type="parTrans" cxnId="{8B2DB237-F6E1-4B98-BDB2-64F73D565669}">
      <dgm:prSet/>
      <dgm:spPr/>
      <dgm:t>
        <a:bodyPr/>
        <a:lstStyle/>
        <a:p>
          <a:endParaRPr lang="en-US"/>
        </a:p>
      </dgm:t>
    </dgm:pt>
    <dgm:pt modelId="{E341F554-49D1-4DEA-BE6D-C8E1213A5D89}" type="sibTrans" cxnId="{8B2DB237-F6E1-4B98-BDB2-64F73D565669}">
      <dgm:prSet/>
      <dgm:spPr/>
      <dgm:t>
        <a:bodyPr/>
        <a:lstStyle/>
        <a:p>
          <a:endParaRPr lang="en-US"/>
        </a:p>
      </dgm:t>
    </dgm:pt>
    <dgm:pt modelId="{2F4F9F4A-0CF0-4552-A8C9-3E82643D233A}" type="pres">
      <dgm:prSet presAssocID="{1DB5B62C-9B48-4329-8008-32CA342119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15A1-0378-4C06-89AD-3F719ABBD9F6}" type="pres">
      <dgm:prSet presAssocID="{E0F647C3-C9D5-4832-843C-6B04FF14BE71}" presName="centerShape" presStyleLbl="node0" presStyleIdx="0" presStyleCnt="1" custScaleX="178849" custScaleY="131507"/>
      <dgm:spPr/>
      <dgm:t>
        <a:bodyPr/>
        <a:lstStyle/>
        <a:p>
          <a:endParaRPr lang="en-US"/>
        </a:p>
      </dgm:t>
    </dgm:pt>
    <dgm:pt modelId="{6C76B7DE-E921-4864-9273-C7E2C15905EC}" type="pres">
      <dgm:prSet presAssocID="{705FE355-49E5-4284-B622-58DFEEDA30B4}" presName="Name9" presStyleLbl="parChTrans1D2" presStyleIdx="0" presStyleCnt="6"/>
      <dgm:spPr/>
      <dgm:t>
        <a:bodyPr/>
        <a:lstStyle/>
        <a:p>
          <a:endParaRPr lang="en-US"/>
        </a:p>
      </dgm:t>
    </dgm:pt>
    <dgm:pt modelId="{76A5591F-BE8F-4EEE-9C5F-585D6869A55F}" type="pres">
      <dgm:prSet presAssocID="{705FE355-49E5-4284-B622-58DFEEDA30B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BD00060-23B5-4A10-883B-75E6183CA3C4}" type="pres">
      <dgm:prSet presAssocID="{6391C2C0-5AB0-47FE-B01F-4DD894145059}" presName="node" presStyleLbl="node1" presStyleIdx="0" presStyleCnt="6" custScaleX="205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149C-9388-4666-A8B8-1342AB6CF13B}" type="pres">
      <dgm:prSet presAssocID="{D0EA30F1-FD47-40DC-B084-AAF26A36A98C}" presName="Name9" presStyleLbl="parChTrans1D2" presStyleIdx="1" presStyleCnt="6"/>
      <dgm:spPr/>
      <dgm:t>
        <a:bodyPr/>
        <a:lstStyle/>
        <a:p>
          <a:endParaRPr lang="en-US"/>
        </a:p>
      </dgm:t>
    </dgm:pt>
    <dgm:pt modelId="{62478840-2DA9-4A49-BD85-D3D36098BC75}" type="pres">
      <dgm:prSet presAssocID="{D0EA30F1-FD47-40DC-B084-AAF26A36A98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840B698-AD6F-47B5-BF6B-BBB035AAF8DE}" type="pres">
      <dgm:prSet presAssocID="{21D99CE0-05CF-4944-9688-4F94F066EFEC}" presName="node" presStyleLbl="node1" presStyleIdx="1" presStyleCnt="6" custScaleX="205843" custRadScaleRad="171600" custRadScaleInc="40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BCBB8-7E5E-4E1F-8018-60A9B28C2D51}" type="pres">
      <dgm:prSet presAssocID="{C39FA178-8854-47BF-B249-12966F6158A5}" presName="Name9" presStyleLbl="parChTrans1D2" presStyleIdx="2" presStyleCnt="6"/>
      <dgm:spPr/>
      <dgm:t>
        <a:bodyPr/>
        <a:lstStyle/>
        <a:p>
          <a:endParaRPr lang="en-US"/>
        </a:p>
      </dgm:t>
    </dgm:pt>
    <dgm:pt modelId="{6FFAC919-E797-492A-B42B-6780FE74A189}" type="pres">
      <dgm:prSet presAssocID="{C39FA178-8854-47BF-B249-12966F6158A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7BB689B-DB10-4231-BEF1-A2423E6ACDCD}" type="pres">
      <dgm:prSet presAssocID="{C915DEB1-01F6-44BA-8B75-4DEA3B795EE5}" presName="node" presStyleLbl="node1" presStyleIdx="2" presStyleCnt="6" custScaleX="205843" custRadScaleRad="171613" custRadScaleInc="-40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51B32-EBF5-490D-9035-BB2F411AF714}" type="pres">
      <dgm:prSet presAssocID="{93997610-2464-407C-B0A4-9E6442582162}" presName="Name9" presStyleLbl="parChTrans1D2" presStyleIdx="3" presStyleCnt="6"/>
      <dgm:spPr/>
      <dgm:t>
        <a:bodyPr/>
        <a:lstStyle/>
        <a:p>
          <a:endParaRPr lang="en-US"/>
        </a:p>
      </dgm:t>
    </dgm:pt>
    <dgm:pt modelId="{2781BF32-5472-4F85-949F-46FD50261AC5}" type="pres">
      <dgm:prSet presAssocID="{93997610-2464-407C-B0A4-9E644258216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DC1CE95-AF74-42E6-8F79-A390E7641018}" type="pres">
      <dgm:prSet presAssocID="{87AC19B9-FD41-4AF3-AD92-EEB243D5DEED}" presName="node" presStyleLbl="node1" presStyleIdx="3" presStyleCnt="6" custScaleX="205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90A1B-7DC6-4094-9C08-755A6F430977}" type="pres">
      <dgm:prSet presAssocID="{B581E234-FA21-48F4-BB6B-71BCBEEF7C4A}" presName="Name9" presStyleLbl="parChTrans1D2" presStyleIdx="4" presStyleCnt="6"/>
      <dgm:spPr/>
      <dgm:t>
        <a:bodyPr/>
        <a:lstStyle/>
        <a:p>
          <a:endParaRPr lang="en-US"/>
        </a:p>
      </dgm:t>
    </dgm:pt>
    <dgm:pt modelId="{A6F12B9C-88C4-4EA6-A615-D31C2C434273}" type="pres">
      <dgm:prSet presAssocID="{B581E234-FA21-48F4-BB6B-71BCBEEF7C4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8E75386-6B7B-465D-915A-A1E905146646}" type="pres">
      <dgm:prSet presAssocID="{6F352483-B053-4CC7-844E-18B2EE4071EA}" presName="node" presStyleLbl="node1" presStyleIdx="4" presStyleCnt="6" custScaleX="205843" custRadScaleRad="153778" custRadScaleInc="43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C79D-22A9-4107-9CD8-EE3680C7D846}" type="pres">
      <dgm:prSet presAssocID="{1C3C8BDE-E494-41A9-9E93-B9882524C5E3}" presName="Name9" presStyleLbl="parChTrans1D2" presStyleIdx="5" presStyleCnt="6"/>
      <dgm:spPr/>
      <dgm:t>
        <a:bodyPr/>
        <a:lstStyle/>
        <a:p>
          <a:endParaRPr lang="en-US"/>
        </a:p>
      </dgm:t>
    </dgm:pt>
    <dgm:pt modelId="{43657FDB-A2CE-4ACE-A115-142CE6C3CBC0}" type="pres">
      <dgm:prSet presAssocID="{1C3C8BDE-E494-41A9-9E93-B9882524C5E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6B4E60C-ECE3-4039-98D7-3FDD925A5807}" type="pres">
      <dgm:prSet presAssocID="{D7016A74-EE59-4B74-A0C2-3B2DB839790B}" presName="node" presStyleLbl="node1" presStyleIdx="5" presStyleCnt="6" custScaleX="205843" custRadScaleRad="144932" custRadScaleInc="-29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DB237-F6E1-4B98-BDB2-64F73D565669}" srcId="{E0F647C3-C9D5-4832-843C-6B04FF14BE71}" destId="{D7016A74-EE59-4B74-A0C2-3B2DB839790B}" srcOrd="5" destOrd="0" parTransId="{1C3C8BDE-E494-41A9-9E93-B9882524C5E3}" sibTransId="{E341F554-49D1-4DEA-BE6D-C8E1213A5D89}"/>
    <dgm:cxn modelId="{FEEFA224-A25D-4F48-A8ED-9D4D92E8F5BE}" type="presOf" srcId="{6391C2C0-5AB0-47FE-B01F-4DD894145059}" destId="{BBD00060-23B5-4A10-883B-75E6183CA3C4}" srcOrd="0" destOrd="0" presId="urn:microsoft.com/office/officeart/2005/8/layout/radial1"/>
    <dgm:cxn modelId="{8CBAFE9C-3C34-4395-8F6D-C47154278B5F}" srcId="{E0F647C3-C9D5-4832-843C-6B04FF14BE71}" destId="{6F352483-B053-4CC7-844E-18B2EE4071EA}" srcOrd="4" destOrd="0" parTransId="{B581E234-FA21-48F4-BB6B-71BCBEEF7C4A}" sibTransId="{B62662B6-9ADD-4525-8DC5-2EA8954A0231}"/>
    <dgm:cxn modelId="{2FE5B2AC-FC10-4FBA-82AC-B406B6F7D745}" type="presOf" srcId="{93997610-2464-407C-B0A4-9E6442582162}" destId="{2781BF32-5472-4F85-949F-46FD50261AC5}" srcOrd="1" destOrd="0" presId="urn:microsoft.com/office/officeart/2005/8/layout/radial1"/>
    <dgm:cxn modelId="{480E1705-BAAA-4F7C-AB7E-EC6C6C2D9632}" srcId="{1DB5B62C-9B48-4329-8008-32CA34211969}" destId="{E0F647C3-C9D5-4832-843C-6B04FF14BE71}" srcOrd="0" destOrd="0" parTransId="{250AEC3E-93EB-48D1-893B-73CC58838EFB}" sibTransId="{5AC2DC57-2552-4ED8-86FA-19E98FEBE059}"/>
    <dgm:cxn modelId="{5C227473-8648-486A-A028-4808440593B0}" type="presOf" srcId="{1DB5B62C-9B48-4329-8008-32CA34211969}" destId="{2F4F9F4A-0CF0-4552-A8C9-3E82643D233A}" srcOrd="0" destOrd="0" presId="urn:microsoft.com/office/officeart/2005/8/layout/radial1"/>
    <dgm:cxn modelId="{A80FA884-3976-4C60-8D70-4A012C34E68C}" type="presOf" srcId="{21D99CE0-05CF-4944-9688-4F94F066EFEC}" destId="{8840B698-AD6F-47B5-BF6B-BBB035AAF8DE}" srcOrd="0" destOrd="0" presId="urn:microsoft.com/office/officeart/2005/8/layout/radial1"/>
    <dgm:cxn modelId="{040AD69B-9BE1-4EA4-9D6B-3CC73D0902C7}" type="presOf" srcId="{C915DEB1-01F6-44BA-8B75-4DEA3B795EE5}" destId="{F7BB689B-DB10-4231-BEF1-A2423E6ACDCD}" srcOrd="0" destOrd="0" presId="urn:microsoft.com/office/officeart/2005/8/layout/radial1"/>
    <dgm:cxn modelId="{B81F0466-D495-4AEC-ADA2-B9E8B4B63589}" type="presOf" srcId="{D7016A74-EE59-4B74-A0C2-3B2DB839790B}" destId="{F6B4E60C-ECE3-4039-98D7-3FDD925A5807}" srcOrd="0" destOrd="0" presId="urn:microsoft.com/office/officeart/2005/8/layout/radial1"/>
    <dgm:cxn modelId="{D8B7CF89-BD41-4F86-979E-6870C28751CF}" type="presOf" srcId="{C39FA178-8854-47BF-B249-12966F6158A5}" destId="{9CFBCBB8-7E5E-4E1F-8018-60A9B28C2D51}" srcOrd="0" destOrd="0" presId="urn:microsoft.com/office/officeart/2005/8/layout/radial1"/>
    <dgm:cxn modelId="{74DA6F17-C71A-4CB9-96B3-86EDCD892B32}" srcId="{E0F647C3-C9D5-4832-843C-6B04FF14BE71}" destId="{21D99CE0-05CF-4944-9688-4F94F066EFEC}" srcOrd="1" destOrd="0" parTransId="{D0EA30F1-FD47-40DC-B084-AAF26A36A98C}" sibTransId="{0CA698C0-F6B6-4B58-A698-A79A95D7B7ED}"/>
    <dgm:cxn modelId="{83FA2D32-C77C-4F3C-87B5-4D08C2BEC2F6}" srcId="{E0F647C3-C9D5-4832-843C-6B04FF14BE71}" destId="{6391C2C0-5AB0-47FE-B01F-4DD894145059}" srcOrd="0" destOrd="0" parTransId="{705FE355-49E5-4284-B622-58DFEEDA30B4}" sibTransId="{03E651DE-1067-4987-B73E-D34FDEF45FCB}"/>
    <dgm:cxn modelId="{99CEEA52-FA32-4E61-B7D5-6402C57A36B3}" type="presOf" srcId="{1C3C8BDE-E494-41A9-9E93-B9882524C5E3}" destId="{8042C79D-22A9-4107-9CD8-EE3680C7D846}" srcOrd="0" destOrd="0" presId="urn:microsoft.com/office/officeart/2005/8/layout/radial1"/>
    <dgm:cxn modelId="{26EF56EE-222F-4F8E-841D-3F28690830EE}" type="presOf" srcId="{C39FA178-8854-47BF-B249-12966F6158A5}" destId="{6FFAC919-E797-492A-B42B-6780FE74A189}" srcOrd="1" destOrd="0" presId="urn:microsoft.com/office/officeart/2005/8/layout/radial1"/>
    <dgm:cxn modelId="{E84C97AE-8BD2-4B0E-A11C-F575198942CC}" type="presOf" srcId="{E0F647C3-C9D5-4832-843C-6B04FF14BE71}" destId="{734615A1-0378-4C06-89AD-3F719ABBD9F6}" srcOrd="0" destOrd="0" presId="urn:microsoft.com/office/officeart/2005/8/layout/radial1"/>
    <dgm:cxn modelId="{0312E88B-195C-47B2-A02F-6932697EC6FD}" type="presOf" srcId="{1C3C8BDE-E494-41A9-9E93-B9882524C5E3}" destId="{43657FDB-A2CE-4ACE-A115-142CE6C3CBC0}" srcOrd="1" destOrd="0" presId="urn:microsoft.com/office/officeart/2005/8/layout/radial1"/>
    <dgm:cxn modelId="{38368010-BB41-4367-8420-DE6D63E76A45}" type="presOf" srcId="{93997610-2464-407C-B0A4-9E6442582162}" destId="{22051B32-EBF5-490D-9035-BB2F411AF714}" srcOrd="0" destOrd="0" presId="urn:microsoft.com/office/officeart/2005/8/layout/radial1"/>
    <dgm:cxn modelId="{00231B8E-7526-4AC6-97AF-D3976E6C2139}" type="presOf" srcId="{6F352483-B053-4CC7-844E-18B2EE4071EA}" destId="{88E75386-6B7B-465D-915A-A1E905146646}" srcOrd="0" destOrd="0" presId="urn:microsoft.com/office/officeart/2005/8/layout/radial1"/>
    <dgm:cxn modelId="{B4D10A42-FA5C-4A4E-B37B-9C223A66B4FE}" type="presOf" srcId="{87AC19B9-FD41-4AF3-AD92-EEB243D5DEED}" destId="{8DC1CE95-AF74-42E6-8F79-A390E7641018}" srcOrd="0" destOrd="0" presId="urn:microsoft.com/office/officeart/2005/8/layout/radial1"/>
    <dgm:cxn modelId="{04B0868E-F43D-4825-8FB1-512836611A09}" srcId="{E0F647C3-C9D5-4832-843C-6B04FF14BE71}" destId="{87AC19B9-FD41-4AF3-AD92-EEB243D5DEED}" srcOrd="3" destOrd="0" parTransId="{93997610-2464-407C-B0A4-9E6442582162}" sibTransId="{DC88D359-E89D-4BF0-9CD1-9E7DCC0232DD}"/>
    <dgm:cxn modelId="{B6032C1F-4862-47F9-9AE0-2D7DAE8867F5}" srcId="{E0F647C3-C9D5-4832-843C-6B04FF14BE71}" destId="{C915DEB1-01F6-44BA-8B75-4DEA3B795EE5}" srcOrd="2" destOrd="0" parTransId="{C39FA178-8854-47BF-B249-12966F6158A5}" sibTransId="{78D30389-F669-43D7-B3FC-6DDC47583B9F}"/>
    <dgm:cxn modelId="{EAC9EA6C-E064-4D37-ACA7-D01FCDDDB9D7}" type="presOf" srcId="{705FE355-49E5-4284-B622-58DFEEDA30B4}" destId="{76A5591F-BE8F-4EEE-9C5F-585D6869A55F}" srcOrd="1" destOrd="0" presId="urn:microsoft.com/office/officeart/2005/8/layout/radial1"/>
    <dgm:cxn modelId="{B2784E57-7135-4B3C-A2AD-0C8C802EB59F}" type="presOf" srcId="{D0EA30F1-FD47-40DC-B084-AAF26A36A98C}" destId="{DC68149C-9388-4666-A8B8-1342AB6CF13B}" srcOrd="0" destOrd="0" presId="urn:microsoft.com/office/officeart/2005/8/layout/radial1"/>
    <dgm:cxn modelId="{6694D0F1-1EF4-4370-AB98-1580366F32F4}" type="presOf" srcId="{705FE355-49E5-4284-B622-58DFEEDA30B4}" destId="{6C76B7DE-E921-4864-9273-C7E2C15905EC}" srcOrd="0" destOrd="0" presId="urn:microsoft.com/office/officeart/2005/8/layout/radial1"/>
    <dgm:cxn modelId="{013D1658-98D3-4174-8761-515D9E8EC91F}" type="presOf" srcId="{B581E234-FA21-48F4-BB6B-71BCBEEF7C4A}" destId="{A6F12B9C-88C4-4EA6-A615-D31C2C434273}" srcOrd="1" destOrd="0" presId="urn:microsoft.com/office/officeart/2005/8/layout/radial1"/>
    <dgm:cxn modelId="{9DAB808B-D13F-4278-8065-62D527FD06A0}" type="presOf" srcId="{D0EA30F1-FD47-40DC-B084-AAF26A36A98C}" destId="{62478840-2DA9-4A49-BD85-D3D36098BC75}" srcOrd="1" destOrd="0" presId="urn:microsoft.com/office/officeart/2005/8/layout/radial1"/>
    <dgm:cxn modelId="{BED6831C-864C-4517-8BEC-9FBA64489A39}" type="presOf" srcId="{B581E234-FA21-48F4-BB6B-71BCBEEF7C4A}" destId="{86890A1B-7DC6-4094-9C08-755A6F430977}" srcOrd="0" destOrd="0" presId="urn:microsoft.com/office/officeart/2005/8/layout/radial1"/>
    <dgm:cxn modelId="{610A08E5-90B1-4F2D-B5BC-61EF89F3A2F2}" type="presParOf" srcId="{2F4F9F4A-0CF0-4552-A8C9-3E82643D233A}" destId="{734615A1-0378-4C06-89AD-3F719ABBD9F6}" srcOrd="0" destOrd="0" presId="urn:microsoft.com/office/officeart/2005/8/layout/radial1"/>
    <dgm:cxn modelId="{2D7794B7-E0C4-441B-8F08-B6C8E0085568}" type="presParOf" srcId="{2F4F9F4A-0CF0-4552-A8C9-3E82643D233A}" destId="{6C76B7DE-E921-4864-9273-C7E2C15905EC}" srcOrd="1" destOrd="0" presId="urn:microsoft.com/office/officeart/2005/8/layout/radial1"/>
    <dgm:cxn modelId="{3453929C-B21B-4A26-A54A-CB49C1A121BC}" type="presParOf" srcId="{6C76B7DE-E921-4864-9273-C7E2C15905EC}" destId="{76A5591F-BE8F-4EEE-9C5F-585D6869A55F}" srcOrd="0" destOrd="0" presId="urn:microsoft.com/office/officeart/2005/8/layout/radial1"/>
    <dgm:cxn modelId="{EFE57827-EA48-4F8A-9AAD-90A6998D1663}" type="presParOf" srcId="{2F4F9F4A-0CF0-4552-A8C9-3E82643D233A}" destId="{BBD00060-23B5-4A10-883B-75E6183CA3C4}" srcOrd="2" destOrd="0" presId="urn:microsoft.com/office/officeart/2005/8/layout/radial1"/>
    <dgm:cxn modelId="{592B41B9-C89E-4EE5-B6FB-DFEDC95F5BBA}" type="presParOf" srcId="{2F4F9F4A-0CF0-4552-A8C9-3E82643D233A}" destId="{DC68149C-9388-4666-A8B8-1342AB6CF13B}" srcOrd="3" destOrd="0" presId="urn:microsoft.com/office/officeart/2005/8/layout/radial1"/>
    <dgm:cxn modelId="{CA1D6600-EEED-45A1-B65D-9AB55E956EF1}" type="presParOf" srcId="{DC68149C-9388-4666-A8B8-1342AB6CF13B}" destId="{62478840-2DA9-4A49-BD85-D3D36098BC75}" srcOrd="0" destOrd="0" presId="urn:microsoft.com/office/officeart/2005/8/layout/radial1"/>
    <dgm:cxn modelId="{DE7D7E5A-AA4A-4690-8FC6-429536F42FC2}" type="presParOf" srcId="{2F4F9F4A-0CF0-4552-A8C9-3E82643D233A}" destId="{8840B698-AD6F-47B5-BF6B-BBB035AAF8DE}" srcOrd="4" destOrd="0" presId="urn:microsoft.com/office/officeart/2005/8/layout/radial1"/>
    <dgm:cxn modelId="{A592357B-BE28-45B4-BCB4-DAB773AD6DA7}" type="presParOf" srcId="{2F4F9F4A-0CF0-4552-A8C9-3E82643D233A}" destId="{9CFBCBB8-7E5E-4E1F-8018-60A9B28C2D51}" srcOrd="5" destOrd="0" presId="urn:microsoft.com/office/officeart/2005/8/layout/radial1"/>
    <dgm:cxn modelId="{C1593205-4BB9-48A8-9C04-3FEE46BEBE06}" type="presParOf" srcId="{9CFBCBB8-7E5E-4E1F-8018-60A9B28C2D51}" destId="{6FFAC919-E797-492A-B42B-6780FE74A189}" srcOrd="0" destOrd="0" presId="urn:microsoft.com/office/officeart/2005/8/layout/radial1"/>
    <dgm:cxn modelId="{F62CB64F-8482-4484-8BAB-3D35364E4B8B}" type="presParOf" srcId="{2F4F9F4A-0CF0-4552-A8C9-3E82643D233A}" destId="{F7BB689B-DB10-4231-BEF1-A2423E6ACDCD}" srcOrd="6" destOrd="0" presId="urn:microsoft.com/office/officeart/2005/8/layout/radial1"/>
    <dgm:cxn modelId="{2E80C6E3-B6C7-4656-A09D-2EA99F5CE602}" type="presParOf" srcId="{2F4F9F4A-0CF0-4552-A8C9-3E82643D233A}" destId="{22051B32-EBF5-490D-9035-BB2F411AF714}" srcOrd="7" destOrd="0" presId="urn:microsoft.com/office/officeart/2005/8/layout/radial1"/>
    <dgm:cxn modelId="{0259CB37-A3AE-4DD0-83F4-130E461A9F3D}" type="presParOf" srcId="{22051B32-EBF5-490D-9035-BB2F411AF714}" destId="{2781BF32-5472-4F85-949F-46FD50261AC5}" srcOrd="0" destOrd="0" presId="urn:microsoft.com/office/officeart/2005/8/layout/radial1"/>
    <dgm:cxn modelId="{FB3AD7FD-6181-4063-974C-55C26A72168F}" type="presParOf" srcId="{2F4F9F4A-0CF0-4552-A8C9-3E82643D233A}" destId="{8DC1CE95-AF74-42E6-8F79-A390E7641018}" srcOrd="8" destOrd="0" presId="urn:microsoft.com/office/officeart/2005/8/layout/radial1"/>
    <dgm:cxn modelId="{BF782EE8-9E2C-47F7-8C41-A3EAA11EB7E7}" type="presParOf" srcId="{2F4F9F4A-0CF0-4552-A8C9-3E82643D233A}" destId="{86890A1B-7DC6-4094-9C08-755A6F430977}" srcOrd="9" destOrd="0" presId="urn:microsoft.com/office/officeart/2005/8/layout/radial1"/>
    <dgm:cxn modelId="{C332E1B3-D8B8-4B0A-951B-CBDEA259C903}" type="presParOf" srcId="{86890A1B-7DC6-4094-9C08-755A6F430977}" destId="{A6F12B9C-88C4-4EA6-A615-D31C2C434273}" srcOrd="0" destOrd="0" presId="urn:microsoft.com/office/officeart/2005/8/layout/radial1"/>
    <dgm:cxn modelId="{F72A0D7B-C1DD-4F18-9B6D-7C3D102B8FCA}" type="presParOf" srcId="{2F4F9F4A-0CF0-4552-A8C9-3E82643D233A}" destId="{88E75386-6B7B-465D-915A-A1E905146646}" srcOrd="10" destOrd="0" presId="urn:microsoft.com/office/officeart/2005/8/layout/radial1"/>
    <dgm:cxn modelId="{5ED837A4-A800-4C2E-B9FE-46C34DE26306}" type="presParOf" srcId="{2F4F9F4A-0CF0-4552-A8C9-3E82643D233A}" destId="{8042C79D-22A9-4107-9CD8-EE3680C7D846}" srcOrd="11" destOrd="0" presId="urn:microsoft.com/office/officeart/2005/8/layout/radial1"/>
    <dgm:cxn modelId="{5A298861-5CF8-4C9F-BAB9-0DF51E4B19AC}" type="presParOf" srcId="{8042C79D-22A9-4107-9CD8-EE3680C7D846}" destId="{43657FDB-A2CE-4ACE-A115-142CE6C3CBC0}" srcOrd="0" destOrd="0" presId="urn:microsoft.com/office/officeart/2005/8/layout/radial1"/>
    <dgm:cxn modelId="{AE9B8CA2-3B24-44D8-977A-B9282A274877}" type="presParOf" srcId="{2F4F9F4A-0CF0-4552-A8C9-3E82643D233A}" destId="{F6B4E60C-ECE3-4039-98D7-3FDD925A580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968EE-B578-481A-8FD6-71A4E1F4309A}">
      <dsp:nvSpPr>
        <dsp:cNvPr id="0" name=""/>
        <dsp:cNvSpPr/>
      </dsp:nvSpPr>
      <dsp:spPr>
        <a:xfrm>
          <a:off x="42" y="67072"/>
          <a:ext cx="4059212" cy="835200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Eat These</a:t>
          </a:r>
          <a:endParaRPr lang="en-US" sz="2900" kern="1200" dirty="0"/>
        </a:p>
      </dsp:txBody>
      <dsp:txXfrm>
        <a:off x="42" y="67072"/>
        <a:ext cx="4059212" cy="835200"/>
      </dsp:txXfrm>
    </dsp:sp>
    <dsp:sp modelId="{2666B11E-1A9F-44BF-83B2-5C7A8FF7F7E9}">
      <dsp:nvSpPr>
        <dsp:cNvPr id="0" name=""/>
        <dsp:cNvSpPr/>
      </dsp:nvSpPr>
      <dsp:spPr>
        <a:xfrm>
          <a:off x="42" y="902272"/>
          <a:ext cx="4059212" cy="4059855"/>
        </a:xfrm>
        <a:prstGeom prst="rect">
          <a:avLst/>
        </a:prstGeom>
        <a:solidFill>
          <a:srgbClr val="00B050">
            <a:alpha val="17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Colorful Fruits and Vegetables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Whole Grains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Lean Proteins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Beans and Legumes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Nuts and Seeds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Whole Fruit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Mono and Polyunsaturated fats</a:t>
          </a:r>
          <a:endParaRPr lang="en-US" sz="2900" kern="1200" dirty="0"/>
        </a:p>
      </dsp:txBody>
      <dsp:txXfrm>
        <a:off x="42" y="902272"/>
        <a:ext cx="4059212" cy="4059855"/>
      </dsp:txXfrm>
    </dsp:sp>
    <dsp:sp modelId="{2E148C15-DE1B-4EBD-9D2B-868B570C0D4A}">
      <dsp:nvSpPr>
        <dsp:cNvPr id="0" name=""/>
        <dsp:cNvSpPr/>
      </dsp:nvSpPr>
      <dsp:spPr>
        <a:xfrm>
          <a:off x="4627544" y="67072"/>
          <a:ext cx="4059212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Limit These</a:t>
          </a:r>
          <a:endParaRPr lang="en-US" sz="2900" kern="1200" dirty="0"/>
        </a:p>
      </dsp:txBody>
      <dsp:txXfrm>
        <a:off x="4627544" y="67072"/>
        <a:ext cx="4059212" cy="835200"/>
      </dsp:txXfrm>
    </dsp:sp>
    <dsp:sp modelId="{6B1F6C7F-342E-4F51-9BDB-0B9ECBC568D8}">
      <dsp:nvSpPr>
        <dsp:cNvPr id="0" name=""/>
        <dsp:cNvSpPr/>
      </dsp:nvSpPr>
      <dsp:spPr>
        <a:xfrm>
          <a:off x="4627544" y="902272"/>
          <a:ext cx="4059212" cy="40598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Too Much Meat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Fatty Meats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Saturated Fats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Highly Refined Carbohydrates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Highly Processed Foods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Foods with a low nutrient density</a:t>
          </a:r>
          <a:endParaRPr lang="en-US" sz="2900" kern="1200" dirty="0"/>
        </a:p>
      </dsp:txBody>
      <dsp:txXfrm>
        <a:off x="4627544" y="902272"/>
        <a:ext cx="4059212" cy="4059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468A3A-9C40-4207-A15E-BE032B91B74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BF03E9-E870-49E7-8908-7A7E76A40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source=images&amp;cd=&amp;cad=rja&amp;docid=95b68QSeK9QjLM&amp;tbnid=0xkKdnjNWeT5RM:&amp;ved=0CAUQjRw&amp;url=http://kiddiescornerdeals.com/2011/04/healthy-kids-plate-healthy-eating-plate-kids-review-giveaway/&amp;ei=_iLGUcf7NcGjigLh7IDgDA&amp;psig=AFQjCNGVPw0TUEZCF-wH_O6w1L_NdeJ2Zw&amp;ust=137202592277348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docid=95b68QSeK9QjLM&amp;tbnid=0xkKdnjNWeT5RM:&amp;ved=0CAUQjRw&amp;url=http://www.superhealthykids.com/healthy-kids-recipes/healthy-plates-blowout-sale.php&amp;ei=NyPGUeLZKqSYiQLx94HwBQ&amp;psig=AFQjCNGVPw0TUEZCF-wH_O6w1L_NdeJ2Zw&amp;ust=137202592277348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healthy+vegetarian+plate+picture&amp;source=images&amp;cd=&amp;cad=rja&amp;docid=XxBs4HB7ekM4yM&amp;tbnid=4kkhTxdma2K-AM:&amp;ved=0CAUQjRw&amp;url=http://sugarbaking.blogspot.com/2011/05/vegetarian-simple-dinner-plate-of.html&amp;ei=fiXGUdGtI-ffiALFkYCQAw&amp;psig=AFQjCNG-g6ommtscAJIRbR4cLVy76Si26Q&amp;ust=137202620289814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healthy+breakfast+plate+picture&amp;source=images&amp;cd=&amp;cad=rja&amp;docid=HGbejqbeSV0saM&amp;tbnid=456z84k6UxiLTM:&amp;ved=0CAUQjRw&amp;url=http://www.juliehammerstein.com/&amp;ei=KSbGUYTuG4-VjAKE8YHQDg&amp;psig=AFQjCNEte8UNAvOHrWBA1Q3hvTcNVjYdSw&amp;ust=137202673149793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source=images&amp;cd=&amp;cad=rja&amp;docid=q-qMvKtBdkv7XM&amp;tbnid=m34d0ZTvKxw4XM:&amp;ved=0CAUQjRw&amp;url=http://ubnutrition.blogspot.com/2011/04/keep-it-balanced-with-half-plate.html&amp;ei=cyPGUd_nOImbiQL8zoCQCg&amp;bvm=bv.48293060,d.cGE&amp;psig=AFQjCNH3nChKuD6WT3X-VGZsYvjM5KSMIg&amp;ust=13720260937847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source=images&amp;cd=&amp;cad=rja&amp;docid=95b68QSeK9QjLM&amp;tbnid=0xkKdnjNWeT5RM:&amp;ved=0CAgQjRwwAA&amp;url=http://www.healthykidsplate.com/2011/12/dinner-on-plate/&amp;ei=wiLGUcbLLOjSiAKgk4CABg&amp;psig=AFQjCNGVPw0TUEZCF-wH_O6w1L_NdeJ2Zw&amp;ust=137202592277348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Meal Planning and Weight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19458" name="Picture 2" descr="http://kiddiescornerdeals.com/wp-content/uploads/2011/04/Healthy-Kids-Pl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03041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21506" name="Picture 2" descr="http://www.superhealthykids.com/uploads/files/4535/large/201111lunch-on-healthy-pl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419725" cy="48526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23554" name="Picture 2" descr="http://1.bp.blogspot.com/-09aU8G8QeGM/TdXvAHV4ENI/AAAAAAAABag/CbuEUqJat6Y/s1600/IMG_11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17716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 Activity</a:t>
            </a:r>
            <a:endParaRPr lang="en-US" dirty="0"/>
          </a:p>
        </p:txBody>
      </p:sp>
      <p:pic>
        <p:nvPicPr>
          <p:cNvPr id="24578" name="Picture 2" descr="http://www.juliehammerstein.com/wp-content/uploads/2013/02/healthy-eating-plate-46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1111" b="13889"/>
          <a:stretch>
            <a:fillRect/>
          </a:stretch>
        </p:blipFill>
        <p:spPr bwMode="auto">
          <a:xfrm>
            <a:off x="152400" y="1524000"/>
            <a:ext cx="8722319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Maintaining a Healthy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Weight is a difficult subject in our society.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are pressured to be a certain size and weight.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Your size and weight aren’t necessarily a predictor of good health.</a:t>
            </a:r>
          </a:p>
        </p:txBody>
      </p:sp>
      <p:pic>
        <p:nvPicPr>
          <p:cNvPr id="26626" name="Picture 2" descr="C:\Users\Heather\AppData\Local\Microsoft\Windows\Temporary Internet Files\Content.IE5\3P63XSUZ\MC9001209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52845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to Achieve a Healthy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Eat a mainly plant-based diet made up of whole foods.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Pay attention to portions.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Eat </a:t>
            </a:r>
            <a:r>
              <a:rPr lang="en-US" b="1" dirty="0" smtClean="0"/>
              <a:t>nutrient-dense foods</a:t>
            </a:r>
            <a:r>
              <a:rPr lang="en-US" dirty="0" smtClean="0"/>
              <a:t>, or those with a high amount of nutrients per calorie.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Stay active and exercise for an hour a day.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aware of calories in, calories out.</a:t>
            </a:r>
            <a:endParaRPr lang="en-US" dirty="0"/>
          </a:p>
        </p:txBody>
      </p:sp>
      <p:pic>
        <p:nvPicPr>
          <p:cNvPr id="27650" name="Picture 2" descr="C:\Users\Heather\AppData\Local\Microsoft\Windows\Temporary Internet Files\Content.IE5\RV7Q0BYN\MC900440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657600" cy="33401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868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When you take in the same amount of energy you use, you have </a:t>
            </a:r>
            <a:r>
              <a:rPr lang="en-US" b="1" dirty="0" smtClean="0"/>
              <a:t>energy balance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C:\Users\Heather\AppData\Local\Microsoft\Windows\Temporary Internet Files\Content.IE5\BS7NURSG\MM90028349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3886200" cy="37095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Weight Gain and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b="1" dirty="0" smtClean="0"/>
              <a:t>3500 calories </a:t>
            </a:r>
            <a:r>
              <a:rPr lang="en-US" dirty="0" smtClean="0"/>
              <a:t>in </a:t>
            </a:r>
            <a:r>
              <a:rPr lang="en-US" b="1" dirty="0" smtClean="0"/>
              <a:t>one pound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want to lose weight, you must </a:t>
            </a:r>
            <a:r>
              <a:rPr lang="en-US" b="1" dirty="0" smtClean="0"/>
              <a:t>burn</a:t>
            </a:r>
            <a:r>
              <a:rPr lang="en-US" dirty="0" smtClean="0"/>
              <a:t> more calories than </a:t>
            </a:r>
            <a:r>
              <a:rPr lang="en-US" smtClean="0"/>
              <a:t>you eat.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1 to 2 pounds per week </a:t>
            </a:r>
            <a:r>
              <a:rPr lang="en-US" dirty="0" smtClean="0"/>
              <a:t>through exercise, food choices, and portion control is reasonable and safe for most people.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want to gain weight, you must </a:t>
            </a:r>
            <a:r>
              <a:rPr lang="en-US" b="1" dirty="0" smtClean="0"/>
              <a:t>take in </a:t>
            </a:r>
            <a:r>
              <a:rPr lang="en-US" dirty="0" smtClean="0"/>
              <a:t>more calories than you use and/or increase your weight training </a:t>
            </a:r>
            <a:endParaRPr lang="en-US" dirty="0"/>
          </a:p>
        </p:txBody>
      </p:sp>
      <p:pic>
        <p:nvPicPr>
          <p:cNvPr id="28674" name="Picture 2" descr="C:\Users\Heather\AppData\Local\Microsoft\Windows\Temporary Internet Files\Content.IE5\CACO9BVI\MC9004405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819400" cy="42291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172200" cy="5257800"/>
          </a:xfrm>
        </p:spPr>
        <p:txBody>
          <a:bodyPr/>
          <a:lstStyle/>
          <a:p>
            <a:r>
              <a:rPr lang="en-US" b="1" dirty="0" smtClean="0"/>
              <a:t>Healthy Meal Planning: </a:t>
            </a:r>
            <a:r>
              <a:rPr lang="en-US" dirty="0" smtClean="0"/>
              <a:t>Creating meals that are balanced, nutrient dense, and that have the correct serving sizes. </a:t>
            </a:r>
          </a:p>
          <a:p>
            <a:endParaRPr lang="en-US" dirty="0" smtClean="0"/>
          </a:p>
          <a:p>
            <a:r>
              <a:rPr lang="en-US" b="1" dirty="0" smtClean="0"/>
              <a:t>Serving Size: </a:t>
            </a:r>
            <a:r>
              <a:rPr lang="en-US" dirty="0" smtClean="0"/>
              <a:t>A portion of food that allows for a balance of other foods and nutrients (not too much, not too little).</a:t>
            </a:r>
          </a:p>
        </p:txBody>
      </p:sp>
      <p:pic>
        <p:nvPicPr>
          <p:cNvPr id="2050" name="Picture 2" descr="C:\Users\Heather\AppData\Local\Microsoft\Windows\Temporary Internet Files\Content.IE5\YAX7KWOE\MC9001828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734970" cy="2278914"/>
          </a:xfrm>
          <a:prstGeom prst="rect">
            <a:avLst/>
          </a:prstGeom>
          <a:noFill/>
        </p:spPr>
      </p:pic>
      <p:pic>
        <p:nvPicPr>
          <p:cNvPr id="2051" name="Picture 3" descr="C:\Users\Heather\AppData\Local\Microsoft\Windows\Temporary Internet Files\Content.IE5\E2909O06\MC9004405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286000" cy="20875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Meal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5240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Meal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5867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1828800"/>
            <a:ext cx="3124200" cy="45243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45% to 65%</a:t>
            </a:r>
            <a:r>
              <a:rPr lang="en-US" sz="2400" dirty="0"/>
              <a:t> of calories eaten should come from </a:t>
            </a:r>
            <a:r>
              <a:rPr lang="en-US" sz="2400" b="1" dirty="0"/>
              <a:t>carbohydrates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20% to 35%</a:t>
            </a:r>
            <a:r>
              <a:rPr lang="en-US" sz="2400" dirty="0"/>
              <a:t> of calories eaten should come from </a:t>
            </a:r>
            <a:r>
              <a:rPr lang="en-US" sz="2400" b="1" dirty="0"/>
              <a:t>fat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10% to 35%</a:t>
            </a:r>
            <a:r>
              <a:rPr lang="en-US" sz="2400" dirty="0"/>
              <a:t> of calories eaten should come from </a:t>
            </a:r>
            <a:r>
              <a:rPr lang="en-US" sz="2400" b="1" dirty="0"/>
              <a:t>protein*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Food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Recommended Serving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5257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Turn to pages 138 and 139 in your books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your journals, answer the following questions: 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a serving of vegetables?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a serving of meat?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a serving of bread?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a serving of rice or pasta?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a serving of fruit?</a:t>
            </a:r>
            <a:endParaRPr lang="en-US" dirty="0"/>
          </a:p>
        </p:txBody>
      </p:sp>
      <p:pic>
        <p:nvPicPr>
          <p:cNvPr id="2051" name="Picture 3" descr="C:\Users\Heather\AppData\Local\Microsoft\Windows\Temporary Internet Files\Content.IE5\CACO9BVI\MM9002836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326130" cy="33976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Incomplete</a:t>
            </a:r>
          </a:p>
          <a:p>
            <a:pPr lvl="1"/>
            <a:r>
              <a:rPr lang="en-US" dirty="0" smtClean="0"/>
              <a:t>Combination</a:t>
            </a:r>
          </a:p>
          <a:p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Saturated</a:t>
            </a:r>
          </a:p>
          <a:p>
            <a:pPr lvl="1"/>
            <a:r>
              <a:rPr lang="en-US" dirty="0" smtClean="0"/>
              <a:t>Unsaturated</a:t>
            </a:r>
          </a:p>
          <a:p>
            <a:pPr lvl="1"/>
            <a:r>
              <a:rPr lang="en-US" dirty="0" smtClean="0"/>
              <a:t>Trans</a:t>
            </a:r>
          </a:p>
          <a:p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Simple </a:t>
            </a:r>
          </a:p>
          <a:p>
            <a:pPr lvl="1"/>
            <a:r>
              <a:rPr lang="en-US" dirty="0" smtClean="0"/>
              <a:t>Complex</a:t>
            </a:r>
          </a:p>
        </p:txBody>
      </p:sp>
      <p:pic>
        <p:nvPicPr>
          <p:cNvPr id="1026" name="Picture 2" descr="C:\Users\Heather\AppData\Local\Microsoft\Windows\Temporary Internet Files\Content.IE5\EYEU22ZQ\MC9004418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082" y="1676400"/>
            <a:ext cx="1557068" cy="1447800"/>
          </a:xfrm>
          <a:prstGeom prst="rect">
            <a:avLst/>
          </a:prstGeom>
          <a:noFill/>
        </p:spPr>
      </p:pic>
      <p:pic>
        <p:nvPicPr>
          <p:cNvPr id="1027" name="Picture 3" descr="C:\Users\Heather\AppData\Local\Microsoft\Windows\Temporary Internet Files\Content.IE5\YAX7KWOE\MC9000713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062" y="3352801"/>
            <a:ext cx="1876746" cy="1219200"/>
          </a:xfrm>
          <a:prstGeom prst="rect">
            <a:avLst/>
          </a:prstGeom>
          <a:noFill/>
        </p:spPr>
      </p:pic>
      <p:pic>
        <p:nvPicPr>
          <p:cNvPr id="1029" name="Picture 5" descr="C:\Users\Heather\AppData\Local\Microsoft\Windows\Temporary Internet Files\Content.IE5\YAX7KWOE\MC9004418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76800"/>
            <a:ext cx="1841500" cy="16219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</a:t>
            </a:r>
            <a:endParaRPr lang="en-US" dirty="0"/>
          </a:p>
        </p:txBody>
      </p:sp>
      <p:pic>
        <p:nvPicPr>
          <p:cNvPr id="22530" name="Picture 2" descr="http://4.bp.blogspot.com/-yH8oCNLklZ4/TbbpVVBvmyI/AAAAAAAAAAs/H4Y41GFj6zA/s1600/healthy-plate-template-57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936" y="1600200"/>
            <a:ext cx="5733032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1026" name="Picture 2" descr="http://www.healthykidsplate.com/wp-content/uploads/2011/12/dinner-on-healthy-pl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035" r="14976"/>
          <a:stretch>
            <a:fillRect/>
          </a:stretch>
        </p:blipFill>
        <p:spPr bwMode="auto">
          <a:xfrm>
            <a:off x="2286000" y="1676400"/>
            <a:ext cx="4953000" cy="489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3495</TotalTime>
  <Words>432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 Cen MT</vt:lpstr>
      <vt:lpstr>Wingdings</vt:lpstr>
      <vt:lpstr>Wingdings 2</vt:lpstr>
      <vt:lpstr>Median</vt:lpstr>
      <vt:lpstr>Healthy Meal Planning and Weight</vt:lpstr>
      <vt:lpstr>Vocabulary</vt:lpstr>
      <vt:lpstr>Healthy Meal Planning</vt:lpstr>
      <vt:lpstr>Healthy Meal Planning</vt:lpstr>
      <vt:lpstr>Basic Food Groups</vt:lpstr>
      <vt:lpstr>Recommended Serving Sizes</vt:lpstr>
      <vt:lpstr>Types of Nutrients</vt:lpstr>
      <vt:lpstr>Healthy Plate</vt:lpstr>
      <vt:lpstr>Healthy Plates</vt:lpstr>
      <vt:lpstr>Healthy Plates</vt:lpstr>
      <vt:lpstr>Healthy Plates</vt:lpstr>
      <vt:lpstr>Healthy Plates</vt:lpstr>
      <vt:lpstr>Healthy Plate Activity</vt:lpstr>
      <vt:lpstr>Maintaining a Healthy Weight</vt:lpstr>
      <vt:lpstr>How to Achieve a Healthy Weight</vt:lpstr>
      <vt:lpstr>Energy Balance</vt:lpstr>
      <vt:lpstr>Weight Gain and Loss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Meal Planning and Weight</dc:title>
  <dc:creator>Heather</dc:creator>
  <cp:lastModifiedBy>Heather Coo</cp:lastModifiedBy>
  <cp:revision>28</cp:revision>
  <dcterms:created xsi:type="dcterms:W3CDTF">2013-06-22T21:37:57Z</dcterms:created>
  <dcterms:modified xsi:type="dcterms:W3CDTF">2015-09-15T22:13:56Z</dcterms:modified>
</cp:coreProperties>
</file>