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79" r:id="rId10"/>
    <p:sldId id="283" r:id="rId11"/>
    <p:sldId id="282" r:id="rId12"/>
    <p:sldId id="267" r:id="rId13"/>
    <p:sldId id="268" r:id="rId14"/>
    <p:sldId id="269" r:id="rId15"/>
    <p:sldId id="271" r:id="rId16"/>
    <p:sldId id="272" r:id="rId17"/>
    <p:sldId id="273" r:id="rId18"/>
    <p:sldId id="284" r:id="rId19"/>
    <p:sldId id="275" r:id="rId20"/>
    <p:sldId id="276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A9913D-43E2-49DF-9B8B-4D01A0EC1686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DCC38E1-0010-4B02-97F5-9C6219C0D03C}">
      <dgm:prSet phldrT="[Text]"/>
      <dgm:spPr/>
      <dgm:t>
        <a:bodyPr/>
        <a:lstStyle/>
        <a:p>
          <a:r>
            <a:rPr lang="en-US" b="1" dirty="0" smtClean="0"/>
            <a:t>Food Labels</a:t>
          </a:r>
          <a:endParaRPr lang="en-US" b="1" dirty="0"/>
        </a:p>
      </dgm:t>
    </dgm:pt>
    <dgm:pt modelId="{CE95EA69-225C-4C97-9870-4519ED9070AC}" type="parTrans" cxnId="{E13EDBAA-98CC-45D8-899A-386A9663FCC0}">
      <dgm:prSet/>
      <dgm:spPr/>
      <dgm:t>
        <a:bodyPr/>
        <a:lstStyle/>
        <a:p>
          <a:endParaRPr lang="en-US"/>
        </a:p>
      </dgm:t>
    </dgm:pt>
    <dgm:pt modelId="{6F0C8CAE-80B5-492D-966B-C4CB1C6A5774}" type="sibTrans" cxnId="{E13EDBAA-98CC-45D8-899A-386A9663FCC0}">
      <dgm:prSet/>
      <dgm:spPr/>
      <dgm:t>
        <a:bodyPr/>
        <a:lstStyle/>
        <a:p>
          <a:endParaRPr lang="en-US"/>
        </a:p>
      </dgm:t>
    </dgm:pt>
    <dgm:pt modelId="{C3B5A110-46FD-444D-80B5-B05D86506B9E}">
      <dgm:prSet phldrT="[Text]"/>
      <dgm:spPr/>
      <dgm:t>
        <a:bodyPr/>
        <a:lstStyle/>
        <a:p>
          <a:r>
            <a:rPr lang="en-US" b="1" dirty="0" smtClean="0"/>
            <a:t>Product Name</a:t>
          </a:r>
          <a:endParaRPr lang="en-US" b="1" dirty="0"/>
        </a:p>
      </dgm:t>
    </dgm:pt>
    <dgm:pt modelId="{1C53E41C-00E1-428C-9E05-2FF77990B172}" type="parTrans" cxnId="{3E61436E-4E36-47CA-995F-3533A5718D01}">
      <dgm:prSet/>
      <dgm:spPr/>
      <dgm:t>
        <a:bodyPr/>
        <a:lstStyle/>
        <a:p>
          <a:endParaRPr lang="en-US"/>
        </a:p>
      </dgm:t>
    </dgm:pt>
    <dgm:pt modelId="{8CDC3506-98E5-4886-9A33-E2AD2E67989E}" type="sibTrans" cxnId="{3E61436E-4E36-47CA-995F-3533A5718D01}">
      <dgm:prSet/>
      <dgm:spPr/>
      <dgm:t>
        <a:bodyPr/>
        <a:lstStyle/>
        <a:p>
          <a:endParaRPr lang="en-US"/>
        </a:p>
      </dgm:t>
    </dgm:pt>
    <dgm:pt modelId="{64B83C75-771C-4C85-811C-0E5ABA27CEE5}">
      <dgm:prSet phldrT="[Text]"/>
      <dgm:spPr/>
      <dgm:t>
        <a:bodyPr/>
        <a:lstStyle/>
        <a:p>
          <a:r>
            <a:rPr lang="en-US" b="1" dirty="0" smtClean="0"/>
            <a:t>Net Contents</a:t>
          </a:r>
          <a:endParaRPr lang="en-US" b="1" dirty="0"/>
        </a:p>
      </dgm:t>
    </dgm:pt>
    <dgm:pt modelId="{C049AC33-7E60-42B1-8F58-946AEA8A7952}" type="parTrans" cxnId="{BC474118-032F-4D0F-8980-A4CE72ECF08F}">
      <dgm:prSet/>
      <dgm:spPr/>
      <dgm:t>
        <a:bodyPr/>
        <a:lstStyle/>
        <a:p>
          <a:endParaRPr lang="en-US"/>
        </a:p>
      </dgm:t>
    </dgm:pt>
    <dgm:pt modelId="{EF7C566D-4770-4AD8-80BF-7E1D028B9814}" type="sibTrans" cxnId="{BC474118-032F-4D0F-8980-A4CE72ECF08F}">
      <dgm:prSet/>
      <dgm:spPr/>
      <dgm:t>
        <a:bodyPr/>
        <a:lstStyle/>
        <a:p>
          <a:endParaRPr lang="en-US"/>
        </a:p>
      </dgm:t>
    </dgm:pt>
    <dgm:pt modelId="{693FD055-8E94-41AC-9986-112CEB3CD5D5}">
      <dgm:prSet phldrT="[Text]"/>
      <dgm:spPr/>
      <dgm:t>
        <a:bodyPr/>
        <a:lstStyle/>
        <a:p>
          <a:r>
            <a:rPr lang="en-US" b="1" dirty="0" smtClean="0"/>
            <a:t>Nutrition Facts</a:t>
          </a:r>
          <a:endParaRPr lang="en-US" b="1" dirty="0"/>
        </a:p>
      </dgm:t>
    </dgm:pt>
    <dgm:pt modelId="{DB6AADD9-A2CC-48C5-A657-99AFA31FE37C}" type="parTrans" cxnId="{40C16B7A-672E-4256-81B0-59FB34725DE3}">
      <dgm:prSet/>
      <dgm:spPr/>
      <dgm:t>
        <a:bodyPr/>
        <a:lstStyle/>
        <a:p>
          <a:endParaRPr lang="en-US"/>
        </a:p>
      </dgm:t>
    </dgm:pt>
    <dgm:pt modelId="{4C0D5095-D493-494A-86FB-6D462D00A09C}" type="sibTrans" cxnId="{40C16B7A-672E-4256-81B0-59FB34725DE3}">
      <dgm:prSet/>
      <dgm:spPr/>
      <dgm:t>
        <a:bodyPr/>
        <a:lstStyle/>
        <a:p>
          <a:endParaRPr lang="en-US"/>
        </a:p>
      </dgm:t>
    </dgm:pt>
    <dgm:pt modelId="{3A68F21F-C071-47FE-A6D3-97F2DBC63441}">
      <dgm:prSet phldrT="[Text]"/>
      <dgm:spPr/>
      <dgm:t>
        <a:bodyPr/>
        <a:lstStyle/>
        <a:p>
          <a:r>
            <a:rPr lang="en-US" b="1" dirty="0" smtClean="0"/>
            <a:t>Ingredients</a:t>
          </a:r>
          <a:endParaRPr lang="en-US" b="1" dirty="0"/>
        </a:p>
      </dgm:t>
    </dgm:pt>
    <dgm:pt modelId="{0029134B-D1BB-4505-AB1F-F6F21B3A4A3B}" type="parTrans" cxnId="{DB660360-8529-48AD-9710-19FABF52E32E}">
      <dgm:prSet/>
      <dgm:spPr/>
      <dgm:t>
        <a:bodyPr/>
        <a:lstStyle/>
        <a:p>
          <a:endParaRPr lang="en-US"/>
        </a:p>
      </dgm:t>
    </dgm:pt>
    <dgm:pt modelId="{BD1267F4-A56A-45C5-960C-C5778A87C9E5}" type="sibTrans" cxnId="{DB660360-8529-48AD-9710-19FABF52E32E}">
      <dgm:prSet/>
      <dgm:spPr/>
      <dgm:t>
        <a:bodyPr/>
        <a:lstStyle/>
        <a:p>
          <a:endParaRPr lang="en-US"/>
        </a:p>
      </dgm:t>
    </dgm:pt>
    <dgm:pt modelId="{7A49EE4D-8A82-464C-A536-F477F697B8C6}">
      <dgm:prSet phldrT="[Text]"/>
      <dgm:spPr/>
      <dgm:t>
        <a:bodyPr/>
        <a:lstStyle/>
        <a:p>
          <a:r>
            <a:rPr lang="en-US" b="1" dirty="0" smtClean="0"/>
            <a:t>Name and Address of the Manufacturer</a:t>
          </a:r>
          <a:endParaRPr lang="en-US" b="1" dirty="0"/>
        </a:p>
      </dgm:t>
    </dgm:pt>
    <dgm:pt modelId="{D2AA0BB0-1505-4705-90B7-5A442120891D}" type="parTrans" cxnId="{564B661D-3CFA-4E76-B995-4CD5EF1C3922}">
      <dgm:prSet/>
      <dgm:spPr/>
      <dgm:t>
        <a:bodyPr/>
        <a:lstStyle/>
        <a:p>
          <a:endParaRPr lang="en-US"/>
        </a:p>
      </dgm:t>
    </dgm:pt>
    <dgm:pt modelId="{46D75277-2370-45CB-9047-215E47980B98}" type="sibTrans" cxnId="{564B661D-3CFA-4E76-B995-4CD5EF1C3922}">
      <dgm:prSet/>
      <dgm:spPr/>
      <dgm:t>
        <a:bodyPr/>
        <a:lstStyle/>
        <a:p>
          <a:endParaRPr lang="en-US"/>
        </a:p>
      </dgm:t>
    </dgm:pt>
    <dgm:pt modelId="{C45A1A94-75FA-44C5-B845-A58AC3876D55}">
      <dgm:prSet phldrT="[Text]"/>
      <dgm:spPr/>
      <dgm:t>
        <a:bodyPr/>
        <a:lstStyle/>
        <a:p>
          <a:r>
            <a:rPr lang="en-US" b="1" dirty="0" smtClean="0"/>
            <a:t>Nutritional Claims</a:t>
          </a:r>
          <a:endParaRPr lang="en-US" b="1" dirty="0"/>
        </a:p>
      </dgm:t>
    </dgm:pt>
    <dgm:pt modelId="{28EE5CA8-09E6-4586-9C66-EBA504E8BE97}" type="parTrans" cxnId="{9EB3DD03-2BDD-47E7-83F8-DDA8161FBD7B}">
      <dgm:prSet/>
      <dgm:spPr/>
      <dgm:t>
        <a:bodyPr/>
        <a:lstStyle/>
        <a:p>
          <a:endParaRPr lang="en-US"/>
        </a:p>
      </dgm:t>
    </dgm:pt>
    <dgm:pt modelId="{2201F795-AA76-46B3-9274-CE87FAE4A162}" type="sibTrans" cxnId="{9EB3DD03-2BDD-47E7-83F8-DDA8161FBD7B}">
      <dgm:prSet/>
      <dgm:spPr/>
      <dgm:t>
        <a:bodyPr/>
        <a:lstStyle/>
        <a:p>
          <a:endParaRPr lang="en-US"/>
        </a:p>
      </dgm:t>
    </dgm:pt>
    <dgm:pt modelId="{9B3CDE71-2853-465E-9D8D-8FB50E1496FB}">
      <dgm:prSet phldrT="[Text]"/>
      <dgm:spPr/>
      <dgm:t>
        <a:bodyPr/>
        <a:lstStyle/>
        <a:p>
          <a:r>
            <a:rPr lang="en-US" b="1" dirty="0" smtClean="0"/>
            <a:t>Sell By/ Expiration Date</a:t>
          </a:r>
          <a:endParaRPr lang="en-US" b="1" dirty="0"/>
        </a:p>
      </dgm:t>
    </dgm:pt>
    <dgm:pt modelId="{8FB17526-CD53-422B-9875-51FEBB634F4E}" type="parTrans" cxnId="{90A936E3-FFA7-47BE-AA21-36F9116BB926}">
      <dgm:prSet/>
      <dgm:spPr/>
      <dgm:t>
        <a:bodyPr/>
        <a:lstStyle/>
        <a:p>
          <a:endParaRPr lang="en-US"/>
        </a:p>
      </dgm:t>
    </dgm:pt>
    <dgm:pt modelId="{0677C8B4-E6E7-4137-92D0-CAC5854BA2DB}" type="sibTrans" cxnId="{90A936E3-FFA7-47BE-AA21-36F9116BB926}">
      <dgm:prSet/>
      <dgm:spPr/>
      <dgm:t>
        <a:bodyPr/>
        <a:lstStyle/>
        <a:p>
          <a:endParaRPr lang="en-US"/>
        </a:p>
      </dgm:t>
    </dgm:pt>
    <dgm:pt modelId="{1B815DF9-BE6E-44D0-9BBB-C3C2F267A829}" type="pres">
      <dgm:prSet presAssocID="{15A9913D-43E2-49DF-9B8B-4D01A0EC16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92AFAF-5E6F-4063-B965-8829DC42C39A}" type="pres">
      <dgm:prSet presAssocID="{1DCC38E1-0010-4B02-97F5-9C6219C0D03C}" presName="centerShape" presStyleLbl="node0" presStyleIdx="0" presStyleCnt="1" custScaleX="138416" custScaleY="127555"/>
      <dgm:spPr/>
      <dgm:t>
        <a:bodyPr/>
        <a:lstStyle/>
        <a:p>
          <a:endParaRPr lang="en-US"/>
        </a:p>
      </dgm:t>
    </dgm:pt>
    <dgm:pt modelId="{D346FB7B-60F6-4396-BB89-61A6D7EC0526}" type="pres">
      <dgm:prSet presAssocID="{1C53E41C-00E1-428C-9E05-2FF77990B172}" presName="Name9" presStyleLbl="parChTrans1D2" presStyleIdx="0" presStyleCnt="7"/>
      <dgm:spPr/>
      <dgm:t>
        <a:bodyPr/>
        <a:lstStyle/>
        <a:p>
          <a:endParaRPr lang="en-US"/>
        </a:p>
      </dgm:t>
    </dgm:pt>
    <dgm:pt modelId="{03356D25-C464-415A-952D-8C898F1AC8FB}" type="pres">
      <dgm:prSet presAssocID="{1C53E41C-00E1-428C-9E05-2FF77990B172}" presName="connTx" presStyleLbl="parChTrans1D2" presStyleIdx="0" presStyleCnt="7"/>
      <dgm:spPr/>
      <dgm:t>
        <a:bodyPr/>
        <a:lstStyle/>
        <a:p>
          <a:endParaRPr lang="en-US"/>
        </a:p>
      </dgm:t>
    </dgm:pt>
    <dgm:pt modelId="{15C74D78-49E4-4015-A656-5FFB329B3AAE}" type="pres">
      <dgm:prSet presAssocID="{C3B5A110-46FD-444D-80B5-B05D86506B9E}" presName="node" presStyleLbl="node1" presStyleIdx="0" presStyleCnt="7" custScaleX="189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97F49-4A58-401B-96BE-3B54870A6C6E}" type="pres">
      <dgm:prSet presAssocID="{C049AC33-7E60-42B1-8F58-946AEA8A7952}" presName="Name9" presStyleLbl="parChTrans1D2" presStyleIdx="1" presStyleCnt="7"/>
      <dgm:spPr/>
      <dgm:t>
        <a:bodyPr/>
        <a:lstStyle/>
        <a:p>
          <a:endParaRPr lang="en-US"/>
        </a:p>
      </dgm:t>
    </dgm:pt>
    <dgm:pt modelId="{65E74D95-4561-4FB9-8829-7AF38C1CD76C}" type="pres">
      <dgm:prSet presAssocID="{C049AC33-7E60-42B1-8F58-946AEA8A7952}" presName="connTx" presStyleLbl="parChTrans1D2" presStyleIdx="1" presStyleCnt="7"/>
      <dgm:spPr/>
      <dgm:t>
        <a:bodyPr/>
        <a:lstStyle/>
        <a:p>
          <a:endParaRPr lang="en-US"/>
        </a:p>
      </dgm:t>
    </dgm:pt>
    <dgm:pt modelId="{AEACD26E-447D-403B-B412-D2850738B31F}" type="pres">
      <dgm:prSet presAssocID="{64B83C75-771C-4C85-811C-0E5ABA27CEE5}" presName="node" presStyleLbl="node1" presStyleIdx="1" presStyleCnt="7" custScaleX="189074" custRadScaleRad="155535" custRadScaleInc="39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23ACF-D291-4264-8659-41C832F47CFA}" type="pres">
      <dgm:prSet presAssocID="{D2AA0BB0-1505-4705-90B7-5A442120891D}" presName="Name9" presStyleLbl="parChTrans1D2" presStyleIdx="2" presStyleCnt="7"/>
      <dgm:spPr/>
      <dgm:t>
        <a:bodyPr/>
        <a:lstStyle/>
        <a:p>
          <a:endParaRPr lang="en-US"/>
        </a:p>
      </dgm:t>
    </dgm:pt>
    <dgm:pt modelId="{A117C658-65A7-4524-81D9-4C47D5E791BD}" type="pres">
      <dgm:prSet presAssocID="{D2AA0BB0-1505-4705-90B7-5A442120891D}" presName="connTx" presStyleLbl="parChTrans1D2" presStyleIdx="2" presStyleCnt="7"/>
      <dgm:spPr/>
      <dgm:t>
        <a:bodyPr/>
        <a:lstStyle/>
        <a:p>
          <a:endParaRPr lang="en-US"/>
        </a:p>
      </dgm:t>
    </dgm:pt>
    <dgm:pt modelId="{07F2D14B-3106-40DB-B603-F844D7A90790}" type="pres">
      <dgm:prSet presAssocID="{7A49EE4D-8A82-464C-A536-F477F697B8C6}" presName="node" presStyleLbl="node1" presStyleIdx="2" presStyleCnt="7" custScaleX="180135" custRadScaleRad="149969" custRadScaleInc="-37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5FA37-BEB9-49C6-ABCA-C62A2A4CD5DF}" type="pres">
      <dgm:prSet presAssocID="{DB6AADD9-A2CC-48C5-A657-99AFA31FE37C}" presName="Name9" presStyleLbl="parChTrans1D2" presStyleIdx="3" presStyleCnt="7"/>
      <dgm:spPr/>
      <dgm:t>
        <a:bodyPr/>
        <a:lstStyle/>
        <a:p>
          <a:endParaRPr lang="en-US"/>
        </a:p>
      </dgm:t>
    </dgm:pt>
    <dgm:pt modelId="{EAC9C791-A7E0-4C51-80E3-34DA77F3A01A}" type="pres">
      <dgm:prSet presAssocID="{DB6AADD9-A2CC-48C5-A657-99AFA31FE37C}" presName="connTx" presStyleLbl="parChTrans1D2" presStyleIdx="3" presStyleCnt="7"/>
      <dgm:spPr/>
      <dgm:t>
        <a:bodyPr/>
        <a:lstStyle/>
        <a:p>
          <a:endParaRPr lang="en-US"/>
        </a:p>
      </dgm:t>
    </dgm:pt>
    <dgm:pt modelId="{DC1DD90E-8AA7-41C6-8BC0-D5BC5827319A}" type="pres">
      <dgm:prSet presAssocID="{693FD055-8E94-41AC-9986-112CEB3CD5D5}" presName="node" presStyleLbl="node1" presStyleIdx="3" presStyleCnt="7" custScaleX="189074" custRadScaleRad="115548" custRadScaleInc="-83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52EC0-C47C-4844-AAB9-B921E52C550D}" type="pres">
      <dgm:prSet presAssocID="{0029134B-D1BB-4505-AB1F-F6F21B3A4A3B}" presName="Name9" presStyleLbl="parChTrans1D2" presStyleIdx="4" presStyleCnt="7"/>
      <dgm:spPr/>
      <dgm:t>
        <a:bodyPr/>
        <a:lstStyle/>
        <a:p>
          <a:endParaRPr lang="en-US"/>
        </a:p>
      </dgm:t>
    </dgm:pt>
    <dgm:pt modelId="{FD7B8330-ADF8-4BFA-AEE4-45B1227FEA86}" type="pres">
      <dgm:prSet presAssocID="{0029134B-D1BB-4505-AB1F-F6F21B3A4A3B}" presName="connTx" presStyleLbl="parChTrans1D2" presStyleIdx="4" presStyleCnt="7"/>
      <dgm:spPr/>
      <dgm:t>
        <a:bodyPr/>
        <a:lstStyle/>
        <a:p>
          <a:endParaRPr lang="en-US"/>
        </a:p>
      </dgm:t>
    </dgm:pt>
    <dgm:pt modelId="{63A709A1-376D-472B-990C-980F87D1319E}" type="pres">
      <dgm:prSet presAssocID="{3A68F21F-C071-47FE-A6D3-97F2DBC63441}" presName="node" presStyleLbl="node1" presStyleIdx="4" presStyleCnt="7" custScaleX="189074" custRadScaleRad="104587" custRadScaleInc="47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E9B5A-AF1B-46F3-AFFA-F3830B367169}" type="pres">
      <dgm:prSet presAssocID="{28EE5CA8-09E6-4586-9C66-EBA504E8BE97}" presName="Name9" presStyleLbl="parChTrans1D2" presStyleIdx="5" presStyleCnt="7"/>
      <dgm:spPr/>
      <dgm:t>
        <a:bodyPr/>
        <a:lstStyle/>
        <a:p>
          <a:endParaRPr lang="en-US"/>
        </a:p>
      </dgm:t>
    </dgm:pt>
    <dgm:pt modelId="{1755442D-9F19-4C17-A880-00B1BA39EC92}" type="pres">
      <dgm:prSet presAssocID="{28EE5CA8-09E6-4586-9C66-EBA504E8BE97}" presName="connTx" presStyleLbl="parChTrans1D2" presStyleIdx="5" presStyleCnt="7"/>
      <dgm:spPr/>
      <dgm:t>
        <a:bodyPr/>
        <a:lstStyle/>
        <a:p>
          <a:endParaRPr lang="en-US"/>
        </a:p>
      </dgm:t>
    </dgm:pt>
    <dgm:pt modelId="{E2C822C1-2BED-43B5-860D-A6F32A7FFDC3}" type="pres">
      <dgm:prSet presAssocID="{C45A1A94-75FA-44C5-B845-A58AC3876D55}" presName="node" presStyleLbl="node1" presStyleIdx="5" presStyleCnt="7" custScaleX="184802" custRadScaleRad="130064" custRadScaleInc="23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52A7B-A989-4B11-869E-BF058A8981DF}" type="pres">
      <dgm:prSet presAssocID="{8FB17526-CD53-422B-9875-51FEBB634F4E}" presName="Name9" presStyleLbl="parChTrans1D2" presStyleIdx="6" presStyleCnt="7"/>
      <dgm:spPr/>
      <dgm:t>
        <a:bodyPr/>
        <a:lstStyle/>
        <a:p>
          <a:endParaRPr lang="en-US"/>
        </a:p>
      </dgm:t>
    </dgm:pt>
    <dgm:pt modelId="{EE72523B-13B1-41DE-A4B5-58627EE7FB80}" type="pres">
      <dgm:prSet presAssocID="{8FB17526-CD53-422B-9875-51FEBB634F4E}" presName="connTx" presStyleLbl="parChTrans1D2" presStyleIdx="6" presStyleCnt="7"/>
      <dgm:spPr/>
      <dgm:t>
        <a:bodyPr/>
        <a:lstStyle/>
        <a:p>
          <a:endParaRPr lang="en-US"/>
        </a:p>
      </dgm:t>
    </dgm:pt>
    <dgm:pt modelId="{1C30C19B-FC1F-49DF-BC84-39D03314635B}" type="pres">
      <dgm:prSet presAssocID="{9B3CDE71-2853-465E-9D8D-8FB50E1496FB}" presName="node" presStyleLbl="node1" presStyleIdx="6" presStyleCnt="7" custScaleX="192423" custRadScaleRad="136514" custRadScaleInc="-36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0AD947-3AD9-4182-BB86-BBAD8D8C57C2}" type="presOf" srcId="{C049AC33-7E60-42B1-8F58-946AEA8A7952}" destId="{65E74D95-4561-4FB9-8829-7AF38C1CD76C}" srcOrd="1" destOrd="0" presId="urn:microsoft.com/office/officeart/2005/8/layout/radial1"/>
    <dgm:cxn modelId="{481AE6D6-6183-454D-A804-8EB9DD2E6041}" type="presOf" srcId="{8FB17526-CD53-422B-9875-51FEBB634F4E}" destId="{A4F52A7B-A989-4B11-869E-BF058A8981DF}" srcOrd="0" destOrd="0" presId="urn:microsoft.com/office/officeart/2005/8/layout/radial1"/>
    <dgm:cxn modelId="{F5E1F09F-81FA-4D50-BD2D-07BE5A337F3C}" type="presOf" srcId="{1C53E41C-00E1-428C-9E05-2FF77990B172}" destId="{D346FB7B-60F6-4396-BB89-61A6D7EC0526}" srcOrd="0" destOrd="0" presId="urn:microsoft.com/office/officeart/2005/8/layout/radial1"/>
    <dgm:cxn modelId="{9947E71A-A2F9-411F-9E54-9E9ED6117A77}" type="presOf" srcId="{DB6AADD9-A2CC-48C5-A657-99AFA31FE37C}" destId="{EAC9C791-A7E0-4C51-80E3-34DA77F3A01A}" srcOrd="1" destOrd="0" presId="urn:microsoft.com/office/officeart/2005/8/layout/radial1"/>
    <dgm:cxn modelId="{EE1AFAED-CA17-40C1-8F26-AB9A555EBCD4}" type="presOf" srcId="{9B3CDE71-2853-465E-9D8D-8FB50E1496FB}" destId="{1C30C19B-FC1F-49DF-BC84-39D03314635B}" srcOrd="0" destOrd="0" presId="urn:microsoft.com/office/officeart/2005/8/layout/radial1"/>
    <dgm:cxn modelId="{BC474118-032F-4D0F-8980-A4CE72ECF08F}" srcId="{1DCC38E1-0010-4B02-97F5-9C6219C0D03C}" destId="{64B83C75-771C-4C85-811C-0E5ABA27CEE5}" srcOrd="1" destOrd="0" parTransId="{C049AC33-7E60-42B1-8F58-946AEA8A7952}" sibTransId="{EF7C566D-4770-4AD8-80BF-7E1D028B9814}"/>
    <dgm:cxn modelId="{8C8EACC6-C4A5-4488-B090-209E2927D959}" type="presOf" srcId="{D2AA0BB0-1505-4705-90B7-5A442120891D}" destId="{A117C658-65A7-4524-81D9-4C47D5E791BD}" srcOrd="1" destOrd="0" presId="urn:microsoft.com/office/officeart/2005/8/layout/radial1"/>
    <dgm:cxn modelId="{B65746B9-0085-4FD5-9ADA-DF4A77642093}" type="presOf" srcId="{28EE5CA8-09E6-4586-9C66-EBA504E8BE97}" destId="{1755442D-9F19-4C17-A880-00B1BA39EC92}" srcOrd="1" destOrd="0" presId="urn:microsoft.com/office/officeart/2005/8/layout/radial1"/>
    <dgm:cxn modelId="{2E822D90-B276-4CEA-9985-3556E171D356}" type="presOf" srcId="{0029134B-D1BB-4505-AB1F-F6F21B3A4A3B}" destId="{15552EC0-C47C-4844-AAB9-B921E52C550D}" srcOrd="0" destOrd="0" presId="urn:microsoft.com/office/officeart/2005/8/layout/radial1"/>
    <dgm:cxn modelId="{2839C238-5C89-4088-81B0-6B6EC2ABDB7C}" type="presOf" srcId="{1DCC38E1-0010-4B02-97F5-9C6219C0D03C}" destId="{1B92AFAF-5E6F-4063-B965-8829DC42C39A}" srcOrd="0" destOrd="0" presId="urn:microsoft.com/office/officeart/2005/8/layout/radial1"/>
    <dgm:cxn modelId="{08533176-625F-47C4-ABB0-3E814125B746}" type="presOf" srcId="{64B83C75-771C-4C85-811C-0E5ABA27CEE5}" destId="{AEACD26E-447D-403B-B412-D2850738B31F}" srcOrd="0" destOrd="0" presId="urn:microsoft.com/office/officeart/2005/8/layout/radial1"/>
    <dgm:cxn modelId="{DB660360-8529-48AD-9710-19FABF52E32E}" srcId="{1DCC38E1-0010-4B02-97F5-9C6219C0D03C}" destId="{3A68F21F-C071-47FE-A6D3-97F2DBC63441}" srcOrd="4" destOrd="0" parTransId="{0029134B-D1BB-4505-AB1F-F6F21B3A4A3B}" sibTransId="{BD1267F4-A56A-45C5-960C-C5778A87C9E5}"/>
    <dgm:cxn modelId="{9ECAE785-1716-43EA-8670-9CB7E940811D}" type="presOf" srcId="{15A9913D-43E2-49DF-9B8B-4D01A0EC1686}" destId="{1B815DF9-BE6E-44D0-9BBB-C3C2F267A829}" srcOrd="0" destOrd="0" presId="urn:microsoft.com/office/officeart/2005/8/layout/radial1"/>
    <dgm:cxn modelId="{BC81AA64-4D30-4CA6-AFC7-3537A1FCEF38}" type="presOf" srcId="{0029134B-D1BB-4505-AB1F-F6F21B3A4A3B}" destId="{FD7B8330-ADF8-4BFA-AEE4-45B1227FEA86}" srcOrd="1" destOrd="0" presId="urn:microsoft.com/office/officeart/2005/8/layout/radial1"/>
    <dgm:cxn modelId="{88E07F88-5459-48D8-9208-BA6FE5276051}" type="presOf" srcId="{C3B5A110-46FD-444D-80B5-B05D86506B9E}" destId="{15C74D78-49E4-4015-A656-5FFB329B3AAE}" srcOrd="0" destOrd="0" presId="urn:microsoft.com/office/officeart/2005/8/layout/radial1"/>
    <dgm:cxn modelId="{E13EDBAA-98CC-45D8-899A-386A9663FCC0}" srcId="{15A9913D-43E2-49DF-9B8B-4D01A0EC1686}" destId="{1DCC38E1-0010-4B02-97F5-9C6219C0D03C}" srcOrd="0" destOrd="0" parTransId="{CE95EA69-225C-4C97-9870-4519ED9070AC}" sibTransId="{6F0C8CAE-80B5-492D-966B-C4CB1C6A5774}"/>
    <dgm:cxn modelId="{0975EA68-E4C5-4517-BEAB-A7AAD35E5EBB}" type="presOf" srcId="{DB6AADD9-A2CC-48C5-A657-99AFA31FE37C}" destId="{E095FA37-BEB9-49C6-ABCA-C62A2A4CD5DF}" srcOrd="0" destOrd="0" presId="urn:microsoft.com/office/officeart/2005/8/layout/radial1"/>
    <dgm:cxn modelId="{BE1020E4-C496-4601-9FA8-AF564BC95744}" type="presOf" srcId="{693FD055-8E94-41AC-9986-112CEB3CD5D5}" destId="{DC1DD90E-8AA7-41C6-8BC0-D5BC5827319A}" srcOrd="0" destOrd="0" presId="urn:microsoft.com/office/officeart/2005/8/layout/radial1"/>
    <dgm:cxn modelId="{7F147EB8-F380-4A4E-BDC2-022EAE43453A}" type="presOf" srcId="{3A68F21F-C071-47FE-A6D3-97F2DBC63441}" destId="{63A709A1-376D-472B-990C-980F87D1319E}" srcOrd="0" destOrd="0" presId="urn:microsoft.com/office/officeart/2005/8/layout/radial1"/>
    <dgm:cxn modelId="{9EB3DD03-2BDD-47E7-83F8-DDA8161FBD7B}" srcId="{1DCC38E1-0010-4B02-97F5-9C6219C0D03C}" destId="{C45A1A94-75FA-44C5-B845-A58AC3876D55}" srcOrd="5" destOrd="0" parTransId="{28EE5CA8-09E6-4586-9C66-EBA504E8BE97}" sibTransId="{2201F795-AA76-46B3-9274-CE87FAE4A162}"/>
    <dgm:cxn modelId="{C7365B2C-3D30-40C0-9DED-AB0530363152}" type="presOf" srcId="{28EE5CA8-09E6-4586-9C66-EBA504E8BE97}" destId="{706E9B5A-AF1B-46F3-AFFA-F3830B367169}" srcOrd="0" destOrd="0" presId="urn:microsoft.com/office/officeart/2005/8/layout/radial1"/>
    <dgm:cxn modelId="{564B661D-3CFA-4E76-B995-4CD5EF1C3922}" srcId="{1DCC38E1-0010-4B02-97F5-9C6219C0D03C}" destId="{7A49EE4D-8A82-464C-A536-F477F697B8C6}" srcOrd="2" destOrd="0" parTransId="{D2AA0BB0-1505-4705-90B7-5A442120891D}" sibTransId="{46D75277-2370-45CB-9047-215E47980B98}"/>
    <dgm:cxn modelId="{8C596796-B192-4EE2-8264-0240984D3542}" type="presOf" srcId="{7A49EE4D-8A82-464C-A536-F477F697B8C6}" destId="{07F2D14B-3106-40DB-B603-F844D7A90790}" srcOrd="0" destOrd="0" presId="urn:microsoft.com/office/officeart/2005/8/layout/radial1"/>
    <dgm:cxn modelId="{90A936E3-FFA7-47BE-AA21-36F9116BB926}" srcId="{1DCC38E1-0010-4B02-97F5-9C6219C0D03C}" destId="{9B3CDE71-2853-465E-9D8D-8FB50E1496FB}" srcOrd="6" destOrd="0" parTransId="{8FB17526-CD53-422B-9875-51FEBB634F4E}" sibTransId="{0677C8B4-E6E7-4137-92D0-CAC5854BA2DB}"/>
    <dgm:cxn modelId="{83D6F3F6-AF62-4ED4-BBB5-AC741909EAA8}" type="presOf" srcId="{D2AA0BB0-1505-4705-90B7-5A442120891D}" destId="{33623ACF-D291-4264-8659-41C832F47CFA}" srcOrd="0" destOrd="0" presId="urn:microsoft.com/office/officeart/2005/8/layout/radial1"/>
    <dgm:cxn modelId="{AABE1FD8-DAB0-42B0-B02B-05903D264E9C}" type="presOf" srcId="{8FB17526-CD53-422B-9875-51FEBB634F4E}" destId="{EE72523B-13B1-41DE-A4B5-58627EE7FB80}" srcOrd="1" destOrd="0" presId="urn:microsoft.com/office/officeart/2005/8/layout/radial1"/>
    <dgm:cxn modelId="{72D16957-6DD7-41D5-A277-261A89827A97}" type="presOf" srcId="{C049AC33-7E60-42B1-8F58-946AEA8A7952}" destId="{FB197F49-4A58-401B-96BE-3B54870A6C6E}" srcOrd="0" destOrd="0" presId="urn:microsoft.com/office/officeart/2005/8/layout/radial1"/>
    <dgm:cxn modelId="{5902518A-8120-4BD3-8031-CFBE257ACEF9}" type="presOf" srcId="{C45A1A94-75FA-44C5-B845-A58AC3876D55}" destId="{E2C822C1-2BED-43B5-860D-A6F32A7FFDC3}" srcOrd="0" destOrd="0" presId="urn:microsoft.com/office/officeart/2005/8/layout/radial1"/>
    <dgm:cxn modelId="{0809E203-F6A1-4154-81C8-40A94A6A220C}" type="presOf" srcId="{1C53E41C-00E1-428C-9E05-2FF77990B172}" destId="{03356D25-C464-415A-952D-8C898F1AC8FB}" srcOrd="1" destOrd="0" presId="urn:microsoft.com/office/officeart/2005/8/layout/radial1"/>
    <dgm:cxn modelId="{3E61436E-4E36-47CA-995F-3533A5718D01}" srcId="{1DCC38E1-0010-4B02-97F5-9C6219C0D03C}" destId="{C3B5A110-46FD-444D-80B5-B05D86506B9E}" srcOrd="0" destOrd="0" parTransId="{1C53E41C-00E1-428C-9E05-2FF77990B172}" sibTransId="{8CDC3506-98E5-4886-9A33-E2AD2E67989E}"/>
    <dgm:cxn modelId="{40C16B7A-672E-4256-81B0-59FB34725DE3}" srcId="{1DCC38E1-0010-4B02-97F5-9C6219C0D03C}" destId="{693FD055-8E94-41AC-9986-112CEB3CD5D5}" srcOrd="3" destOrd="0" parTransId="{DB6AADD9-A2CC-48C5-A657-99AFA31FE37C}" sibTransId="{4C0D5095-D493-494A-86FB-6D462D00A09C}"/>
    <dgm:cxn modelId="{0F076D58-03CC-4FC6-B326-71DD27DF088D}" type="presParOf" srcId="{1B815DF9-BE6E-44D0-9BBB-C3C2F267A829}" destId="{1B92AFAF-5E6F-4063-B965-8829DC42C39A}" srcOrd="0" destOrd="0" presId="urn:microsoft.com/office/officeart/2005/8/layout/radial1"/>
    <dgm:cxn modelId="{E44A0D0B-2224-4DEE-8C97-B57D4B44509C}" type="presParOf" srcId="{1B815DF9-BE6E-44D0-9BBB-C3C2F267A829}" destId="{D346FB7B-60F6-4396-BB89-61A6D7EC0526}" srcOrd="1" destOrd="0" presId="urn:microsoft.com/office/officeart/2005/8/layout/radial1"/>
    <dgm:cxn modelId="{2C6EF657-8AAC-4B37-A72C-56D110FAF163}" type="presParOf" srcId="{D346FB7B-60F6-4396-BB89-61A6D7EC0526}" destId="{03356D25-C464-415A-952D-8C898F1AC8FB}" srcOrd="0" destOrd="0" presId="urn:microsoft.com/office/officeart/2005/8/layout/radial1"/>
    <dgm:cxn modelId="{853EAA54-42B9-447D-93A7-E8FF3EB691F7}" type="presParOf" srcId="{1B815DF9-BE6E-44D0-9BBB-C3C2F267A829}" destId="{15C74D78-49E4-4015-A656-5FFB329B3AAE}" srcOrd="2" destOrd="0" presId="urn:microsoft.com/office/officeart/2005/8/layout/radial1"/>
    <dgm:cxn modelId="{C6465E5F-DB20-49C7-BFFE-F97311B40B4D}" type="presParOf" srcId="{1B815DF9-BE6E-44D0-9BBB-C3C2F267A829}" destId="{FB197F49-4A58-401B-96BE-3B54870A6C6E}" srcOrd="3" destOrd="0" presId="urn:microsoft.com/office/officeart/2005/8/layout/radial1"/>
    <dgm:cxn modelId="{D34CAC23-2F07-45BB-A3C6-61A532456D8B}" type="presParOf" srcId="{FB197F49-4A58-401B-96BE-3B54870A6C6E}" destId="{65E74D95-4561-4FB9-8829-7AF38C1CD76C}" srcOrd="0" destOrd="0" presId="urn:microsoft.com/office/officeart/2005/8/layout/radial1"/>
    <dgm:cxn modelId="{DB591303-87AC-4355-945D-20BEA959CB4C}" type="presParOf" srcId="{1B815DF9-BE6E-44D0-9BBB-C3C2F267A829}" destId="{AEACD26E-447D-403B-B412-D2850738B31F}" srcOrd="4" destOrd="0" presId="urn:microsoft.com/office/officeart/2005/8/layout/radial1"/>
    <dgm:cxn modelId="{A657D84C-C822-4AF6-8379-CF41FECD6061}" type="presParOf" srcId="{1B815DF9-BE6E-44D0-9BBB-C3C2F267A829}" destId="{33623ACF-D291-4264-8659-41C832F47CFA}" srcOrd="5" destOrd="0" presId="urn:microsoft.com/office/officeart/2005/8/layout/radial1"/>
    <dgm:cxn modelId="{60D854B3-9F8E-4F52-8BF5-2BC9619C67E1}" type="presParOf" srcId="{33623ACF-D291-4264-8659-41C832F47CFA}" destId="{A117C658-65A7-4524-81D9-4C47D5E791BD}" srcOrd="0" destOrd="0" presId="urn:microsoft.com/office/officeart/2005/8/layout/radial1"/>
    <dgm:cxn modelId="{FFEAB751-C231-47B4-993E-F51B3DC0D6B8}" type="presParOf" srcId="{1B815DF9-BE6E-44D0-9BBB-C3C2F267A829}" destId="{07F2D14B-3106-40DB-B603-F844D7A90790}" srcOrd="6" destOrd="0" presId="urn:microsoft.com/office/officeart/2005/8/layout/radial1"/>
    <dgm:cxn modelId="{3B0FD471-B6E2-45A5-BDE1-BC421C44524C}" type="presParOf" srcId="{1B815DF9-BE6E-44D0-9BBB-C3C2F267A829}" destId="{E095FA37-BEB9-49C6-ABCA-C62A2A4CD5DF}" srcOrd="7" destOrd="0" presId="urn:microsoft.com/office/officeart/2005/8/layout/radial1"/>
    <dgm:cxn modelId="{6383FA8D-43D7-4EF3-9F99-77D1A518210A}" type="presParOf" srcId="{E095FA37-BEB9-49C6-ABCA-C62A2A4CD5DF}" destId="{EAC9C791-A7E0-4C51-80E3-34DA77F3A01A}" srcOrd="0" destOrd="0" presId="urn:microsoft.com/office/officeart/2005/8/layout/radial1"/>
    <dgm:cxn modelId="{76FC95D6-3CA6-4CB5-849F-8333A4871AFB}" type="presParOf" srcId="{1B815DF9-BE6E-44D0-9BBB-C3C2F267A829}" destId="{DC1DD90E-8AA7-41C6-8BC0-D5BC5827319A}" srcOrd="8" destOrd="0" presId="urn:microsoft.com/office/officeart/2005/8/layout/radial1"/>
    <dgm:cxn modelId="{61B3CB64-1ED5-4A9C-8518-32D61A0916A9}" type="presParOf" srcId="{1B815DF9-BE6E-44D0-9BBB-C3C2F267A829}" destId="{15552EC0-C47C-4844-AAB9-B921E52C550D}" srcOrd="9" destOrd="0" presId="urn:microsoft.com/office/officeart/2005/8/layout/radial1"/>
    <dgm:cxn modelId="{CE33A0E0-B6FC-44CC-81E9-0960362AB51F}" type="presParOf" srcId="{15552EC0-C47C-4844-AAB9-B921E52C550D}" destId="{FD7B8330-ADF8-4BFA-AEE4-45B1227FEA86}" srcOrd="0" destOrd="0" presId="urn:microsoft.com/office/officeart/2005/8/layout/radial1"/>
    <dgm:cxn modelId="{601C36ED-6287-4B2C-BD69-6550C3E1F8EA}" type="presParOf" srcId="{1B815DF9-BE6E-44D0-9BBB-C3C2F267A829}" destId="{63A709A1-376D-472B-990C-980F87D1319E}" srcOrd="10" destOrd="0" presId="urn:microsoft.com/office/officeart/2005/8/layout/radial1"/>
    <dgm:cxn modelId="{BC0865BD-C882-406F-A9BF-E9DD61255124}" type="presParOf" srcId="{1B815DF9-BE6E-44D0-9BBB-C3C2F267A829}" destId="{706E9B5A-AF1B-46F3-AFFA-F3830B367169}" srcOrd="11" destOrd="0" presId="urn:microsoft.com/office/officeart/2005/8/layout/radial1"/>
    <dgm:cxn modelId="{5F3CE241-97CB-4B64-931B-6475AEAA8488}" type="presParOf" srcId="{706E9B5A-AF1B-46F3-AFFA-F3830B367169}" destId="{1755442D-9F19-4C17-A880-00B1BA39EC92}" srcOrd="0" destOrd="0" presId="urn:microsoft.com/office/officeart/2005/8/layout/radial1"/>
    <dgm:cxn modelId="{BBE77C2A-C744-49B5-9CC9-D8842090153E}" type="presParOf" srcId="{1B815DF9-BE6E-44D0-9BBB-C3C2F267A829}" destId="{E2C822C1-2BED-43B5-860D-A6F32A7FFDC3}" srcOrd="12" destOrd="0" presId="urn:microsoft.com/office/officeart/2005/8/layout/radial1"/>
    <dgm:cxn modelId="{68D1038F-734E-4786-AA24-839E244484E2}" type="presParOf" srcId="{1B815DF9-BE6E-44D0-9BBB-C3C2F267A829}" destId="{A4F52A7B-A989-4B11-869E-BF058A8981DF}" srcOrd="13" destOrd="0" presId="urn:microsoft.com/office/officeart/2005/8/layout/radial1"/>
    <dgm:cxn modelId="{381BCAAF-F2E7-4306-B9DE-1EBEDC82FD4A}" type="presParOf" srcId="{A4F52A7B-A989-4B11-869E-BF058A8981DF}" destId="{EE72523B-13B1-41DE-A4B5-58627EE7FB80}" srcOrd="0" destOrd="0" presId="urn:microsoft.com/office/officeart/2005/8/layout/radial1"/>
    <dgm:cxn modelId="{DB991371-9B81-4509-8BE8-47C363136D96}" type="presParOf" srcId="{1B815DF9-BE6E-44D0-9BBB-C3C2F267A829}" destId="{1C30C19B-FC1F-49DF-BC84-39D03314635B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C431BD-6A2D-498B-86FE-921146288322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B07B2B80-A4AA-46BC-A47B-88595897411B}">
      <dgm:prSet phldrT="[Text]"/>
      <dgm:spPr/>
      <dgm:t>
        <a:bodyPr/>
        <a:lstStyle/>
        <a:p>
          <a:r>
            <a:rPr lang="en-US" b="1" dirty="0" smtClean="0"/>
            <a:t>Number of Servings and Serving Size</a:t>
          </a:r>
          <a:endParaRPr lang="en-US" b="1" dirty="0"/>
        </a:p>
      </dgm:t>
    </dgm:pt>
    <dgm:pt modelId="{B0675041-F515-4FF5-98C1-768861916B17}" type="parTrans" cxnId="{F9C7BC41-8876-4150-88D9-C8B73831F7B9}">
      <dgm:prSet/>
      <dgm:spPr/>
      <dgm:t>
        <a:bodyPr/>
        <a:lstStyle/>
        <a:p>
          <a:endParaRPr lang="en-US"/>
        </a:p>
      </dgm:t>
    </dgm:pt>
    <dgm:pt modelId="{597D45AD-417B-418A-9BCB-761753984D38}" type="sibTrans" cxnId="{F9C7BC41-8876-4150-88D9-C8B73831F7B9}">
      <dgm:prSet/>
      <dgm:spPr/>
      <dgm:t>
        <a:bodyPr/>
        <a:lstStyle/>
        <a:p>
          <a:endParaRPr lang="en-US"/>
        </a:p>
      </dgm:t>
    </dgm:pt>
    <dgm:pt modelId="{443D1975-0F97-443D-9DD4-612124C0A0B6}">
      <dgm:prSet phldrT="[Text]"/>
      <dgm:spPr/>
      <dgm:t>
        <a:bodyPr/>
        <a:lstStyle/>
        <a:p>
          <a:r>
            <a:rPr lang="en-US" b="1" dirty="0" smtClean="0"/>
            <a:t>Calories per Serving</a:t>
          </a:r>
          <a:endParaRPr lang="en-US" b="1" dirty="0"/>
        </a:p>
      </dgm:t>
    </dgm:pt>
    <dgm:pt modelId="{586EC943-E693-4ADB-B824-A4D6EE8FA0A4}" type="parTrans" cxnId="{377D6D7C-62FD-43E7-992C-30D6EBC76E5F}">
      <dgm:prSet/>
      <dgm:spPr/>
      <dgm:t>
        <a:bodyPr/>
        <a:lstStyle/>
        <a:p>
          <a:endParaRPr lang="en-US"/>
        </a:p>
      </dgm:t>
    </dgm:pt>
    <dgm:pt modelId="{0C374E0E-8ACD-4922-88C8-9B56A1C71F03}" type="sibTrans" cxnId="{377D6D7C-62FD-43E7-992C-30D6EBC76E5F}">
      <dgm:prSet/>
      <dgm:spPr/>
      <dgm:t>
        <a:bodyPr/>
        <a:lstStyle/>
        <a:p>
          <a:endParaRPr lang="en-US"/>
        </a:p>
      </dgm:t>
    </dgm:pt>
    <dgm:pt modelId="{0B2BE26E-E978-4142-9FC6-111D2D8ADF10}">
      <dgm:prSet phldrT="[Text]"/>
      <dgm:spPr/>
      <dgm:t>
        <a:bodyPr/>
        <a:lstStyle/>
        <a:p>
          <a:r>
            <a:rPr lang="en-US" b="1" dirty="0" smtClean="0"/>
            <a:t>Macronutrients</a:t>
          </a:r>
          <a:endParaRPr lang="en-US" b="1" dirty="0"/>
        </a:p>
      </dgm:t>
    </dgm:pt>
    <dgm:pt modelId="{9BB7C212-6A0A-4E0F-B5BC-CB7F727B45E5}" type="parTrans" cxnId="{46A7FFFB-CFF2-461A-A2EF-C75FB95F541C}">
      <dgm:prSet/>
      <dgm:spPr/>
      <dgm:t>
        <a:bodyPr/>
        <a:lstStyle/>
        <a:p>
          <a:endParaRPr lang="en-US"/>
        </a:p>
      </dgm:t>
    </dgm:pt>
    <dgm:pt modelId="{6B08DF29-9E52-4E66-B3DF-CBE7029B017F}" type="sibTrans" cxnId="{46A7FFFB-CFF2-461A-A2EF-C75FB95F541C}">
      <dgm:prSet/>
      <dgm:spPr/>
      <dgm:t>
        <a:bodyPr/>
        <a:lstStyle/>
        <a:p>
          <a:endParaRPr lang="en-US"/>
        </a:p>
      </dgm:t>
    </dgm:pt>
    <dgm:pt modelId="{2C939908-9662-4002-A659-55C8FFC2B31E}">
      <dgm:prSet phldrT="[Text]"/>
      <dgm:spPr/>
      <dgm:t>
        <a:bodyPr/>
        <a:lstStyle/>
        <a:p>
          <a:r>
            <a:rPr lang="en-US" b="1" dirty="0" smtClean="0"/>
            <a:t>Micronutrients</a:t>
          </a:r>
          <a:endParaRPr lang="en-US" b="1" dirty="0"/>
        </a:p>
      </dgm:t>
    </dgm:pt>
    <dgm:pt modelId="{45C102C7-54C7-4985-86E2-127916C437A8}" type="parTrans" cxnId="{DF6C85C8-C71A-4FAD-B790-A26B0C1A9D16}">
      <dgm:prSet/>
      <dgm:spPr/>
      <dgm:t>
        <a:bodyPr/>
        <a:lstStyle/>
        <a:p>
          <a:endParaRPr lang="en-US"/>
        </a:p>
      </dgm:t>
    </dgm:pt>
    <dgm:pt modelId="{B0889307-D9BE-446E-B78D-5AB1D84D84F2}" type="sibTrans" cxnId="{DF6C85C8-C71A-4FAD-B790-A26B0C1A9D16}">
      <dgm:prSet/>
      <dgm:spPr/>
      <dgm:t>
        <a:bodyPr/>
        <a:lstStyle/>
        <a:p>
          <a:endParaRPr lang="en-US"/>
        </a:p>
      </dgm:t>
    </dgm:pt>
    <dgm:pt modelId="{AEAE5268-08FA-43E2-9224-F13202EC80DE}">
      <dgm:prSet phldrT="[Text]"/>
      <dgm:spPr/>
      <dgm:t>
        <a:bodyPr/>
        <a:lstStyle/>
        <a:p>
          <a:r>
            <a:rPr lang="en-US" b="1" dirty="0" smtClean="0"/>
            <a:t>Percent Daily Value</a:t>
          </a:r>
          <a:endParaRPr lang="en-US" b="1" dirty="0"/>
        </a:p>
      </dgm:t>
    </dgm:pt>
    <dgm:pt modelId="{85A80DAA-2175-40D8-8A88-750504E152F4}" type="parTrans" cxnId="{9702BB9E-8496-4352-ACD4-1537A4632F97}">
      <dgm:prSet/>
      <dgm:spPr/>
      <dgm:t>
        <a:bodyPr/>
        <a:lstStyle/>
        <a:p>
          <a:endParaRPr lang="en-US"/>
        </a:p>
      </dgm:t>
    </dgm:pt>
    <dgm:pt modelId="{742CBBDC-32A4-45B3-8D40-3285F50B21F5}" type="sibTrans" cxnId="{9702BB9E-8496-4352-ACD4-1537A4632F97}">
      <dgm:prSet/>
      <dgm:spPr/>
      <dgm:t>
        <a:bodyPr/>
        <a:lstStyle/>
        <a:p>
          <a:endParaRPr lang="en-US"/>
        </a:p>
      </dgm:t>
    </dgm:pt>
    <dgm:pt modelId="{C977F7BE-FE34-46BB-9D5E-11F4112DA4CA}" type="pres">
      <dgm:prSet presAssocID="{E6C431BD-6A2D-498B-86FE-921146288322}" presName="CompostProcess" presStyleCnt="0">
        <dgm:presLayoutVars>
          <dgm:dir/>
          <dgm:resizeHandles val="exact"/>
        </dgm:presLayoutVars>
      </dgm:prSet>
      <dgm:spPr/>
    </dgm:pt>
    <dgm:pt modelId="{3F13DA41-33B0-48F4-AB11-7FB655C14BC8}" type="pres">
      <dgm:prSet presAssocID="{E6C431BD-6A2D-498B-86FE-921146288322}" presName="arrow" presStyleLbl="bgShp" presStyleIdx="0" presStyleCnt="1"/>
      <dgm:spPr/>
    </dgm:pt>
    <dgm:pt modelId="{A90C2C9E-AC33-48F4-99B8-3F1611BB289B}" type="pres">
      <dgm:prSet presAssocID="{E6C431BD-6A2D-498B-86FE-921146288322}" presName="linearProcess" presStyleCnt="0"/>
      <dgm:spPr/>
    </dgm:pt>
    <dgm:pt modelId="{FEB27652-58B3-4E9E-8917-B6E4B0D8043D}" type="pres">
      <dgm:prSet presAssocID="{B07B2B80-A4AA-46BC-A47B-88595897411B}" presName="textNode" presStyleLbl="node1" presStyleIdx="0" presStyleCnt="5" custScaleY="105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4DBE9-42A2-45CB-8427-EDC47C93772F}" type="pres">
      <dgm:prSet presAssocID="{597D45AD-417B-418A-9BCB-761753984D38}" presName="sibTrans" presStyleCnt="0"/>
      <dgm:spPr/>
    </dgm:pt>
    <dgm:pt modelId="{8BEB7508-0F48-4D94-BFD8-E6EF2DC6246F}" type="pres">
      <dgm:prSet presAssocID="{443D1975-0F97-443D-9DD4-612124C0A0B6}" presName="textNode" presStyleLbl="node1" presStyleIdx="1" presStyleCnt="5" custScaleY="105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ED66F-EB87-49A7-987C-A666873C01E6}" type="pres">
      <dgm:prSet presAssocID="{0C374E0E-8ACD-4922-88C8-9B56A1C71F03}" presName="sibTrans" presStyleCnt="0"/>
      <dgm:spPr/>
    </dgm:pt>
    <dgm:pt modelId="{43A94E83-61E2-44C4-8F5C-181F2C8CE434}" type="pres">
      <dgm:prSet presAssocID="{0B2BE26E-E978-4142-9FC6-111D2D8ADF10}" presName="textNode" presStyleLbl="node1" presStyleIdx="2" presStyleCnt="5" custScaleY="105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E6E19-6E92-4A5A-99BA-EF160F77D8E5}" type="pres">
      <dgm:prSet presAssocID="{6B08DF29-9E52-4E66-B3DF-CBE7029B017F}" presName="sibTrans" presStyleCnt="0"/>
      <dgm:spPr/>
    </dgm:pt>
    <dgm:pt modelId="{34533ACD-D5BA-4278-B896-859E6E9B765E}" type="pres">
      <dgm:prSet presAssocID="{2C939908-9662-4002-A659-55C8FFC2B31E}" presName="textNode" presStyleLbl="node1" presStyleIdx="3" presStyleCnt="5" custScaleY="105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8418A-3CD2-4D28-ACE7-F5C871C299C6}" type="pres">
      <dgm:prSet presAssocID="{B0889307-D9BE-446E-B78D-5AB1D84D84F2}" presName="sibTrans" presStyleCnt="0"/>
      <dgm:spPr/>
    </dgm:pt>
    <dgm:pt modelId="{EFCBD807-8F46-490E-870F-1172DF79367F}" type="pres">
      <dgm:prSet presAssocID="{AEAE5268-08FA-43E2-9224-F13202EC80DE}" presName="textNode" presStyleLbl="node1" presStyleIdx="4" presStyleCnt="5" custScaleY="105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A110CE-D381-4E29-B270-F9F6AC845B76}" type="presOf" srcId="{E6C431BD-6A2D-498B-86FE-921146288322}" destId="{C977F7BE-FE34-46BB-9D5E-11F4112DA4CA}" srcOrd="0" destOrd="0" presId="urn:microsoft.com/office/officeart/2005/8/layout/hProcess9"/>
    <dgm:cxn modelId="{DF6C85C8-C71A-4FAD-B790-A26B0C1A9D16}" srcId="{E6C431BD-6A2D-498B-86FE-921146288322}" destId="{2C939908-9662-4002-A659-55C8FFC2B31E}" srcOrd="3" destOrd="0" parTransId="{45C102C7-54C7-4985-86E2-127916C437A8}" sibTransId="{B0889307-D9BE-446E-B78D-5AB1D84D84F2}"/>
    <dgm:cxn modelId="{9702BB9E-8496-4352-ACD4-1537A4632F97}" srcId="{E6C431BD-6A2D-498B-86FE-921146288322}" destId="{AEAE5268-08FA-43E2-9224-F13202EC80DE}" srcOrd="4" destOrd="0" parTransId="{85A80DAA-2175-40D8-8A88-750504E152F4}" sibTransId="{742CBBDC-32A4-45B3-8D40-3285F50B21F5}"/>
    <dgm:cxn modelId="{377D6D7C-62FD-43E7-992C-30D6EBC76E5F}" srcId="{E6C431BD-6A2D-498B-86FE-921146288322}" destId="{443D1975-0F97-443D-9DD4-612124C0A0B6}" srcOrd="1" destOrd="0" parTransId="{586EC943-E693-4ADB-B824-A4D6EE8FA0A4}" sibTransId="{0C374E0E-8ACD-4922-88C8-9B56A1C71F03}"/>
    <dgm:cxn modelId="{3A3F9D16-A0FE-4502-A3FE-C0A7CCB11637}" type="presOf" srcId="{2C939908-9662-4002-A659-55C8FFC2B31E}" destId="{34533ACD-D5BA-4278-B896-859E6E9B765E}" srcOrd="0" destOrd="0" presId="urn:microsoft.com/office/officeart/2005/8/layout/hProcess9"/>
    <dgm:cxn modelId="{0E08D4B0-66C1-4A63-B199-D789B87872D8}" type="presOf" srcId="{443D1975-0F97-443D-9DD4-612124C0A0B6}" destId="{8BEB7508-0F48-4D94-BFD8-E6EF2DC6246F}" srcOrd="0" destOrd="0" presId="urn:microsoft.com/office/officeart/2005/8/layout/hProcess9"/>
    <dgm:cxn modelId="{46A7FFFB-CFF2-461A-A2EF-C75FB95F541C}" srcId="{E6C431BD-6A2D-498B-86FE-921146288322}" destId="{0B2BE26E-E978-4142-9FC6-111D2D8ADF10}" srcOrd="2" destOrd="0" parTransId="{9BB7C212-6A0A-4E0F-B5BC-CB7F727B45E5}" sibTransId="{6B08DF29-9E52-4E66-B3DF-CBE7029B017F}"/>
    <dgm:cxn modelId="{AFD570EF-20C8-4B71-8E4B-5CD693BF5E89}" type="presOf" srcId="{AEAE5268-08FA-43E2-9224-F13202EC80DE}" destId="{EFCBD807-8F46-490E-870F-1172DF79367F}" srcOrd="0" destOrd="0" presId="urn:microsoft.com/office/officeart/2005/8/layout/hProcess9"/>
    <dgm:cxn modelId="{8EE1ABB3-F6E5-4A89-B207-EAE082C22FB0}" type="presOf" srcId="{0B2BE26E-E978-4142-9FC6-111D2D8ADF10}" destId="{43A94E83-61E2-44C4-8F5C-181F2C8CE434}" srcOrd="0" destOrd="0" presId="urn:microsoft.com/office/officeart/2005/8/layout/hProcess9"/>
    <dgm:cxn modelId="{D85F9E6A-AA5C-4539-8E6B-7F5702B54A3D}" type="presOf" srcId="{B07B2B80-A4AA-46BC-A47B-88595897411B}" destId="{FEB27652-58B3-4E9E-8917-B6E4B0D8043D}" srcOrd="0" destOrd="0" presId="urn:microsoft.com/office/officeart/2005/8/layout/hProcess9"/>
    <dgm:cxn modelId="{F9C7BC41-8876-4150-88D9-C8B73831F7B9}" srcId="{E6C431BD-6A2D-498B-86FE-921146288322}" destId="{B07B2B80-A4AA-46BC-A47B-88595897411B}" srcOrd="0" destOrd="0" parTransId="{B0675041-F515-4FF5-98C1-768861916B17}" sibTransId="{597D45AD-417B-418A-9BCB-761753984D38}"/>
    <dgm:cxn modelId="{5A43CB74-F76E-4CD4-A78F-59CEA8121DDC}" type="presParOf" srcId="{C977F7BE-FE34-46BB-9D5E-11F4112DA4CA}" destId="{3F13DA41-33B0-48F4-AB11-7FB655C14BC8}" srcOrd="0" destOrd="0" presId="urn:microsoft.com/office/officeart/2005/8/layout/hProcess9"/>
    <dgm:cxn modelId="{B5190236-3613-47F1-B09C-B735031FDCFF}" type="presParOf" srcId="{C977F7BE-FE34-46BB-9D5E-11F4112DA4CA}" destId="{A90C2C9E-AC33-48F4-99B8-3F1611BB289B}" srcOrd="1" destOrd="0" presId="urn:microsoft.com/office/officeart/2005/8/layout/hProcess9"/>
    <dgm:cxn modelId="{0D0A052E-EDB6-4204-9626-810349A7BF36}" type="presParOf" srcId="{A90C2C9E-AC33-48F4-99B8-3F1611BB289B}" destId="{FEB27652-58B3-4E9E-8917-B6E4B0D8043D}" srcOrd="0" destOrd="0" presId="urn:microsoft.com/office/officeart/2005/8/layout/hProcess9"/>
    <dgm:cxn modelId="{5C19F764-DD92-40B4-BFAC-8D1ECBD86D13}" type="presParOf" srcId="{A90C2C9E-AC33-48F4-99B8-3F1611BB289B}" destId="{DAE4DBE9-42A2-45CB-8427-EDC47C93772F}" srcOrd="1" destOrd="0" presId="urn:microsoft.com/office/officeart/2005/8/layout/hProcess9"/>
    <dgm:cxn modelId="{16383E2B-7BDB-4B6C-8B11-C4E0A7BD1C48}" type="presParOf" srcId="{A90C2C9E-AC33-48F4-99B8-3F1611BB289B}" destId="{8BEB7508-0F48-4D94-BFD8-E6EF2DC6246F}" srcOrd="2" destOrd="0" presId="urn:microsoft.com/office/officeart/2005/8/layout/hProcess9"/>
    <dgm:cxn modelId="{BEE22C85-C144-4FDA-B973-A90B2925B65B}" type="presParOf" srcId="{A90C2C9E-AC33-48F4-99B8-3F1611BB289B}" destId="{2DFED66F-EB87-49A7-987C-A666873C01E6}" srcOrd="3" destOrd="0" presId="urn:microsoft.com/office/officeart/2005/8/layout/hProcess9"/>
    <dgm:cxn modelId="{8F3A3147-8971-4485-94F0-F8F2AC28C86C}" type="presParOf" srcId="{A90C2C9E-AC33-48F4-99B8-3F1611BB289B}" destId="{43A94E83-61E2-44C4-8F5C-181F2C8CE434}" srcOrd="4" destOrd="0" presId="urn:microsoft.com/office/officeart/2005/8/layout/hProcess9"/>
    <dgm:cxn modelId="{6B670ADF-9F09-4AC1-A9B0-46A70D4D5F3F}" type="presParOf" srcId="{A90C2C9E-AC33-48F4-99B8-3F1611BB289B}" destId="{DA1E6E19-6E92-4A5A-99BA-EF160F77D8E5}" srcOrd="5" destOrd="0" presId="urn:microsoft.com/office/officeart/2005/8/layout/hProcess9"/>
    <dgm:cxn modelId="{701945E4-A9F4-4DAB-9BF5-725E2BF9D950}" type="presParOf" srcId="{A90C2C9E-AC33-48F4-99B8-3F1611BB289B}" destId="{34533ACD-D5BA-4278-B896-859E6E9B765E}" srcOrd="6" destOrd="0" presId="urn:microsoft.com/office/officeart/2005/8/layout/hProcess9"/>
    <dgm:cxn modelId="{FC21A8D2-D503-4C65-AAF2-0E6C5EFAF72E}" type="presParOf" srcId="{A90C2C9E-AC33-48F4-99B8-3F1611BB289B}" destId="{1CD8418A-3CD2-4D28-ACE7-F5C871C299C6}" srcOrd="7" destOrd="0" presId="urn:microsoft.com/office/officeart/2005/8/layout/hProcess9"/>
    <dgm:cxn modelId="{2FDCA4BF-7ECA-431E-BA36-2EB5F113C3FD}" type="presParOf" srcId="{A90C2C9E-AC33-48F4-99B8-3F1611BB289B}" destId="{EFCBD807-8F46-490E-870F-1172DF79367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9C8D47-C4BC-47BF-87A2-21B8C05C85DC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51646E05-E53E-41B0-87F3-FBFCDEA57D77}">
      <dgm:prSet phldrT="[Text]"/>
      <dgm:spPr/>
      <dgm:t>
        <a:bodyPr/>
        <a:lstStyle/>
        <a:p>
          <a:r>
            <a:rPr lang="en-US" dirty="0" smtClean="0"/>
            <a:t>Carbohydrates</a:t>
          </a:r>
          <a:endParaRPr lang="en-US" dirty="0"/>
        </a:p>
      </dgm:t>
    </dgm:pt>
    <dgm:pt modelId="{682754F1-816F-480B-8F17-FFEC5036595D}" type="parTrans" cxnId="{D374477D-E619-4EC5-B59E-D5B6A56658AD}">
      <dgm:prSet/>
      <dgm:spPr/>
      <dgm:t>
        <a:bodyPr/>
        <a:lstStyle/>
        <a:p>
          <a:endParaRPr lang="en-US"/>
        </a:p>
      </dgm:t>
    </dgm:pt>
    <dgm:pt modelId="{CE58F32B-DD5C-42E5-8D34-AAB7BB93CD80}" type="sibTrans" cxnId="{D374477D-E619-4EC5-B59E-D5B6A56658AD}">
      <dgm:prSet/>
      <dgm:spPr/>
      <dgm:t>
        <a:bodyPr/>
        <a:lstStyle/>
        <a:p>
          <a:endParaRPr lang="en-US"/>
        </a:p>
      </dgm:t>
    </dgm:pt>
    <dgm:pt modelId="{65519C0C-BF21-467F-8B47-0C930361339B}">
      <dgm:prSet phldrT="[Text]"/>
      <dgm:spPr/>
      <dgm:t>
        <a:bodyPr/>
        <a:lstStyle/>
        <a:p>
          <a:r>
            <a:rPr lang="en-US" dirty="0" smtClean="0"/>
            <a:t>4 calories per gram</a:t>
          </a:r>
          <a:endParaRPr lang="en-US" dirty="0"/>
        </a:p>
      </dgm:t>
    </dgm:pt>
    <dgm:pt modelId="{D0F545FE-6750-4D03-8CC2-C5DA140C813E}" type="parTrans" cxnId="{6B6D9EF9-3EF1-4D26-936C-C137C18AF745}">
      <dgm:prSet/>
      <dgm:spPr/>
      <dgm:t>
        <a:bodyPr/>
        <a:lstStyle/>
        <a:p>
          <a:endParaRPr lang="en-US"/>
        </a:p>
      </dgm:t>
    </dgm:pt>
    <dgm:pt modelId="{7F4219D1-302A-4916-833B-8E814447492F}" type="sibTrans" cxnId="{6B6D9EF9-3EF1-4D26-936C-C137C18AF745}">
      <dgm:prSet/>
      <dgm:spPr/>
      <dgm:t>
        <a:bodyPr/>
        <a:lstStyle/>
        <a:p>
          <a:endParaRPr lang="en-US"/>
        </a:p>
      </dgm:t>
    </dgm:pt>
    <dgm:pt modelId="{8BE2ED64-E031-40BB-A33A-C5DF61A7C521}">
      <dgm:prSet phldrT="[Text]"/>
      <dgm:spPr/>
      <dgm:t>
        <a:bodyPr/>
        <a:lstStyle/>
        <a:p>
          <a:r>
            <a:rPr lang="en-US" dirty="0" smtClean="0"/>
            <a:t>Proteins</a:t>
          </a:r>
          <a:endParaRPr lang="en-US" dirty="0"/>
        </a:p>
      </dgm:t>
    </dgm:pt>
    <dgm:pt modelId="{AD9922B7-BD87-42FC-81D8-9888D33311F5}" type="parTrans" cxnId="{F2A5404E-1D59-4ECC-A90B-75538BFE2A5A}">
      <dgm:prSet/>
      <dgm:spPr/>
      <dgm:t>
        <a:bodyPr/>
        <a:lstStyle/>
        <a:p>
          <a:endParaRPr lang="en-US"/>
        </a:p>
      </dgm:t>
    </dgm:pt>
    <dgm:pt modelId="{75C2806A-9C36-41C9-BF26-0EE22E670E3E}" type="sibTrans" cxnId="{F2A5404E-1D59-4ECC-A90B-75538BFE2A5A}">
      <dgm:prSet/>
      <dgm:spPr/>
      <dgm:t>
        <a:bodyPr/>
        <a:lstStyle/>
        <a:p>
          <a:endParaRPr lang="en-US"/>
        </a:p>
      </dgm:t>
    </dgm:pt>
    <dgm:pt modelId="{E4182AD8-F773-4F41-A73A-080B10FB3758}">
      <dgm:prSet phldrT="[Text]"/>
      <dgm:spPr/>
      <dgm:t>
        <a:bodyPr/>
        <a:lstStyle/>
        <a:p>
          <a:r>
            <a:rPr lang="en-US" dirty="0" smtClean="0"/>
            <a:t>4 calories per gram</a:t>
          </a:r>
          <a:endParaRPr lang="en-US" dirty="0"/>
        </a:p>
      </dgm:t>
    </dgm:pt>
    <dgm:pt modelId="{29430A47-A628-460D-9D1A-772E924732D4}" type="parTrans" cxnId="{13723FEF-1C14-47C1-85B3-10A243E87CE8}">
      <dgm:prSet/>
      <dgm:spPr/>
      <dgm:t>
        <a:bodyPr/>
        <a:lstStyle/>
        <a:p>
          <a:endParaRPr lang="en-US"/>
        </a:p>
      </dgm:t>
    </dgm:pt>
    <dgm:pt modelId="{104E9559-73A0-40B7-9E17-975F65620EE9}" type="sibTrans" cxnId="{13723FEF-1C14-47C1-85B3-10A243E87CE8}">
      <dgm:prSet/>
      <dgm:spPr/>
      <dgm:t>
        <a:bodyPr/>
        <a:lstStyle/>
        <a:p>
          <a:endParaRPr lang="en-US"/>
        </a:p>
      </dgm:t>
    </dgm:pt>
    <dgm:pt modelId="{5B9F0764-81D1-4235-B696-D92F66037B07}">
      <dgm:prSet phldrT="[Text]"/>
      <dgm:spPr/>
      <dgm:t>
        <a:bodyPr/>
        <a:lstStyle/>
        <a:p>
          <a:r>
            <a:rPr lang="en-US" dirty="0" smtClean="0"/>
            <a:t>Fats</a:t>
          </a:r>
          <a:endParaRPr lang="en-US" dirty="0"/>
        </a:p>
      </dgm:t>
    </dgm:pt>
    <dgm:pt modelId="{3A46B3A1-4A48-4953-BFE3-58CD188CC97A}" type="parTrans" cxnId="{BCEF8B60-8C32-4691-A224-5D157CCB22F4}">
      <dgm:prSet/>
      <dgm:spPr/>
      <dgm:t>
        <a:bodyPr/>
        <a:lstStyle/>
        <a:p>
          <a:endParaRPr lang="en-US"/>
        </a:p>
      </dgm:t>
    </dgm:pt>
    <dgm:pt modelId="{5C2A4435-1221-4964-89D1-C98EA6C39B74}" type="sibTrans" cxnId="{BCEF8B60-8C32-4691-A224-5D157CCB22F4}">
      <dgm:prSet/>
      <dgm:spPr/>
      <dgm:t>
        <a:bodyPr/>
        <a:lstStyle/>
        <a:p>
          <a:endParaRPr lang="en-US"/>
        </a:p>
      </dgm:t>
    </dgm:pt>
    <dgm:pt modelId="{F5D1C631-2458-4A8C-9944-3C8D14FAC98E}">
      <dgm:prSet phldrT="[Text]"/>
      <dgm:spPr/>
      <dgm:t>
        <a:bodyPr/>
        <a:lstStyle/>
        <a:p>
          <a:r>
            <a:rPr lang="en-US" dirty="0" smtClean="0"/>
            <a:t>7 calories per gram</a:t>
          </a:r>
          <a:endParaRPr lang="en-US" dirty="0"/>
        </a:p>
      </dgm:t>
    </dgm:pt>
    <dgm:pt modelId="{3A5AC33A-B221-4C86-BEC2-1870A002D36B}" type="parTrans" cxnId="{8E8AEDE8-B41E-48A8-8BF9-3DB67B1DD2F5}">
      <dgm:prSet/>
      <dgm:spPr/>
      <dgm:t>
        <a:bodyPr/>
        <a:lstStyle/>
        <a:p>
          <a:endParaRPr lang="en-US"/>
        </a:p>
      </dgm:t>
    </dgm:pt>
    <dgm:pt modelId="{28189AF4-C9A3-4188-A066-F2DF2BB1F178}" type="sibTrans" cxnId="{8E8AEDE8-B41E-48A8-8BF9-3DB67B1DD2F5}">
      <dgm:prSet/>
      <dgm:spPr/>
      <dgm:t>
        <a:bodyPr/>
        <a:lstStyle/>
        <a:p>
          <a:endParaRPr lang="en-US"/>
        </a:p>
      </dgm:t>
    </dgm:pt>
    <dgm:pt modelId="{B538664A-E515-4681-A194-1678E687D94B}">
      <dgm:prSet phldrT="[Text]"/>
      <dgm:spPr/>
      <dgm:t>
        <a:bodyPr/>
        <a:lstStyle/>
        <a:p>
          <a:r>
            <a:rPr lang="en-US" dirty="0" smtClean="0"/>
            <a:t>Alcohol</a:t>
          </a:r>
          <a:endParaRPr lang="en-US" dirty="0"/>
        </a:p>
      </dgm:t>
    </dgm:pt>
    <dgm:pt modelId="{4566019E-915B-43AC-9457-FC01150FDE56}" type="parTrans" cxnId="{F7591A07-EC18-43E2-8A79-6E61E469AC56}">
      <dgm:prSet/>
      <dgm:spPr/>
      <dgm:t>
        <a:bodyPr/>
        <a:lstStyle/>
        <a:p>
          <a:endParaRPr lang="en-US"/>
        </a:p>
      </dgm:t>
    </dgm:pt>
    <dgm:pt modelId="{95A56F88-25CE-4FDF-B5A6-6F731160C9F4}" type="sibTrans" cxnId="{F7591A07-EC18-43E2-8A79-6E61E469AC56}">
      <dgm:prSet/>
      <dgm:spPr/>
      <dgm:t>
        <a:bodyPr/>
        <a:lstStyle/>
        <a:p>
          <a:endParaRPr lang="en-US"/>
        </a:p>
      </dgm:t>
    </dgm:pt>
    <dgm:pt modelId="{DD488806-E70F-4071-9DF7-9D91974EA645}">
      <dgm:prSet phldrT="[Text]"/>
      <dgm:spPr/>
      <dgm:t>
        <a:bodyPr/>
        <a:lstStyle/>
        <a:p>
          <a:r>
            <a:rPr lang="en-US" dirty="0" smtClean="0"/>
            <a:t>9 calories per gram</a:t>
          </a:r>
          <a:endParaRPr lang="en-US" dirty="0"/>
        </a:p>
      </dgm:t>
    </dgm:pt>
    <dgm:pt modelId="{C9FA2A86-8D69-4D05-ADDC-A1A34F3A659A}" type="parTrans" cxnId="{F1509E87-3884-40B1-817C-7F8998697EA5}">
      <dgm:prSet/>
      <dgm:spPr/>
      <dgm:t>
        <a:bodyPr/>
        <a:lstStyle/>
        <a:p>
          <a:endParaRPr lang="en-US"/>
        </a:p>
      </dgm:t>
    </dgm:pt>
    <dgm:pt modelId="{EFB818A5-253F-477B-988B-D9CDAEE72A04}" type="sibTrans" cxnId="{F1509E87-3884-40B1-817C-7F8998697EA5}">
      <dgm:prSet/>
      <dgm:spPr/>
      <dgm:t>
        <a:bodyPr/>
        <a:lstStyle/>
        <a:p>
          <a:endParaRPr lang="en-US"/>
        </a:p>
      </dgm:t>
    </dgm:pt>
    <dgm:pt modelId="{B0723E4D-481B-4F99-901D-1B614A133E71}" type="pres">
      <dgm:prSet presAssocID="{089C8D47-C4BC-47BF-87A2-21B8C05C85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C82ED6-E370-42EC-B9D7-E66A7AF5EE91}" type="pres">
      <dgm:prSet presAssocID="{51646E05-E53E-41B0-87F3-FBFCDEA57D77}" presName="composite" presStyleCnt="0"/>
      <dgm:spPr/>
    </dgm:pt>
    <dgm:pt modelId="{CBEF8F6F-533E-4596-AE65-BD55CDD02B19}" type="pres">
      <dgm:prSet presAssocID="{51646E05-E53E-41B0-87F3-FBFCDEA57D7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9C465-BC66-4BCB-8552-B2222131FE05}" type="pres">
      <dgm:prSet presAssocID="{51646E05-E53E-41B0-87F3-FBFCDEA57D77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DE85F-61D7-4961-A22A-5FC43C3A6A6D}" type="pres">
      <dgm:prSet presAssocID="{CE58F32B-DD5C-42E5-8D34-AAB7BB93CD80}" presName="space" presStyleCnt="0"/>
      <dgm:spPr/>
    </dgm:pt>
    <dgm:pt modelId="{CFD2DDDC-3E95-411F-8882-6CAE33C48E2C}" type="pres">
      <dgm:prSet presAssocID="{8BE2ED64-E031-40BB-A33A-C5DF61A7C521}" presName="composite" presStyleCnt="0"/>
      <dgm:spPr/>
    </dgm:pt>
    <dgm:pt modelId="{3F5F8DA7-DDC5-41FA-BD07-BCB053EE60CA}" type="pres">
      <dgm:prSet presAssocID="{8BE2ED64-E031-40BB-A33A-C5DF61A7C52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BD4F8-068C-42C2-AE66-B82022945073}" type="pres">
      <dgm:prSet presAssocID="{8BE2ED64-E031-40BB-A33A-C5DF61A7C521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64994-1910-4E08-A9AE-AFC1DF60519C}" type="pres">
      <dgm:prSet presAssocID="{75C2806A-9C36-41C9-BF26-0EE22E670E3E}" presName="space" presStyleCnt="0"/>
      <dgm:spPr/>
    </dgm:pt>
    <dgm:pt modelId="{F24F0D2B-3EA3-4E36-A1C2-6E8A67F77411}" type="pres">
      <dgm:prSet presAssocID="{5B9F0764-81D1-4235-B696-D92F66037B07}" presName="composite" presStyleCnt="0"/>
      <dgm:spPr/>
    </dgm:pt>
    <dgm:pt modelId="{02E2A3CF-7FDB-4EB1-9460-34C8FD9F91CC}" type="pres">
      <dgm:prSet presAssocID="{5B9F0764-81D1-4235-B696-D92F66037B0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91DF8-A0CA-4514-87F4-673D8B7A0C71}" type="pres">
      <dgm:prSet presAssocID="{5B9F0764-81D1-4235-B696-D92F66037B0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F2984-474F-4FDB-AF58-EF168CC89A44}" type="pres">
      <dgm:prSet presAssocID="{5C2A4435-1221-4964-89D1-C98EA6C39B74}" presName="space" presStyleCnt="0"/>
      <dgm:spPr/>
    </dgm:pt>
    <dgm:pt modelId="{7DEFFC2F-00AE-475C-B90A-215294850332}" type="pres">
      <dgm:prSet presAssocID="{B538664A-E515-4681-A194-1678E687D94B}" presName="composite" presStyleCnt="0"/>
      <dgm:spPr/>
    </dgm:pt>
    <dgm:pt modelId="{AAE4D4F5-22E8-4CC1-BF03-D60DF452349C}" type="pres">
      <dgm:prSet presAssocID="{B538664A-E515-4681-A194-1678E687D94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FD5DE-C11F-4154-B88E-94B4386D356E}" type="pres">
      <dgm:prSet presAssocID="{B538664A-E515-4681-A194-1678E687D94B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EF8B60-8C32-4691-A224-5D157CCB22F4}" srcId="{089C8D47-C4BC-47BF-87A2-21B8C05C85DC}" destId="{5B9F0764-81D1-4235-B696-D92F66037B07}" srcOrd="2" destOrd="0" parTransId="{3A46B3A1-4A48-4953-BFE3-58CD188CC97A}" sibTransId="{5C2A4435-1221-4964-89D1-C98EA6C39B74}"/>
    <dgm:cxn modelId="{CC16F6E8-B68C-47EF-A334-C2032A60E0D2}" type="presOf" srcId="{B538664A-E515-4681-A194-1678E687D94B}" destId="{AAE4D4F5-22E8-4CC1-BF03-D60DF452349C}" srcOrd="0" destOrd="0" presId="urn:microsoft.com/office/officeart/2005/8/layout/hList1"/>
    <dgm:cxn modelId="{AB64100E-E6C3-4DDE-A59E-962C18AE0AED}" type="presOf" srcId="{51646E05-E53E-41B0-87F3-FBFCDEA57D77}" destId="{CBEF8F6F-533E-4596-AE65-BD55CDD02B19}" srcOrd="0" destOrd="0" presId="urn:microsoft.com/office/officeart/2005/8/layout/hList1"/>
    <dgm:cxn modelId="{D374477D-E619-4EC5-B59E-D5B6A56658AD}" srcId="{089C8D47-C4BC-47BF-87A2-21B8C05C85DC}" destId="{51646E05-E53E-41B0-87F3-FBFCDEA57D77}" srcOrd="0" destOrd="0" parTransId="{682754F1-816F-480B-8F17-FFEC5036595D}" sibTransId="{CE58F32B-DD5C-42E5-8D34-AAB7BB93CD80}"/>
    <dgm:cxn modelId="{F2A5404E-1D59-4ECC-A90B-75538BFE2A5A}" srcId="{089C8D47-C4BC-47BF-87A2-21B8C05C85DC}" destId="{8BE2ED64-E031-40BB-A33A-C5DF61A7C521}" srcOrd="1" destOrd="0" parTransId="{AD9922B7-BD87-42FC-81D8-9888D33311F5}" sibTransId="{75C2806A-9C36-41C9-BF26-0EE22E670E3E}"/>
    <dgm:cxn modelId="{11B00D48-A45F-4452-B516-05D1FC567D1A}" type="presOf" srcId="{5B9F0764-81D1-4235-B696-D92F66037B07}" destId="{02E2A3CF-7FDB-4EB1-9460-34C8FD9F91CC}" srcOrd="0" destOrd="0" presId="urn:microsoft.com/office/officeart/2005/8/layout/hList1"/>
    <dgm:cxn modelId="{F7591A07-EC18-43E2-8A79-6E61E469AC56}" srcId="{089C8D47-C4BC-47BF-87A2-21B8C05C85DC}" destId="{B538664A-E515-4681-A194-1678E687D94B}" srcOrd="3" destOrd="0" parTransId="{4566019E-915B-43AC-9457-FC01150FDE56}" sibTransId="{95A56F88-25CE-4FDF-B5A6-6F731160C9F4}"/>
    <dgm:cxn modelId="{F1509E87-3884-40B1-817C-7F8998697EA5}" srcId="{5B9F0764-81D1-4235-B696-D92F66037B07}" destId="{DD488806-E70F-4071-9DF7-9D91974EA645}" srcOrd="0" destOrd="0" parTransId="{C9FA2A86-8D69-4D05-ADDC-A1A34F3A659A}" sibTransId="{EFB818A5-253F-477B-988B-D9CDAEE72A04}"/>
    <dgm:cxn modelId="{712BEB12-F214-45B5-914B-75841B6AEFE7}" type="presOf" srcId="{F5D1C631-2458-4A8C-9944-3C8D14FAC98E}" destId="{054FD5DE-C11F-4154-B88E-94B4386D356E}" srcOrd="0" destOrd="0" presId="urn:microsoft.com/office/officeart/2005/8/layout/hList1"/>
    <dgm:cxn modelId="{A4029DB1-930A-422E-9691-386F86266A02}" type="presOf" srcId="{DD488806-E70F-4071-9DF7-9D91974EA645}" destId="{C7F91DF8-A0CA-4514-87F4-673D8B7A0C71}" srcOrd="0" destOrd="0" presId="urn:microsoft.com/office/officeart/2005/8/layout/hList1"/>
    <dgm:cxn modelId="{6B6D9EF9-3EF1-4D26-936C-C137C18AF745}" srcId="{51646E05-E53E-41B0-87F3-FBFCDEA57D77}" destId="{65519C0C-BF21-467F-8B47-0C930361339B}" srcOrd="0" destOrd="0" parTransId="{D0F545FE-6750-4D03-8CC2-C5DA140C813E}" sibTransId="{7F4219D1-302A-4916-833B-8E814447492F}"/>
    <dgm:cxn modelId="{13723FEF-1C14-47C1-85B3-10A243E87CE8}" srcId="{8BE2ED64-E031-40BB-A33A-C5DF61A7C521}" destId="{E4182AD8-F773-4F41-A73A-080B10FB3758}" srcOrd="0" destOrd="0" parTransId="{29430A47-A628-460D-9D1A-772E924732D4}" sibTransId="{104E9559-73A0-40B7-9E17-975F65620EE9}"/>
    <dgm:cxn modelId="{02EC3317-13AB-4F53-AEC2-3B908BDE5454}" type="presOf" srcId="{65519C0C-BF21-467F-8B47-0C930361339B}" destId="{4449C465-BC66-4BCB-8552-B2222131FE05}" srcOrd="0" destOrd="0" presId="urn:microsoft.com/office/officeart/2005/8/layout/hList1"/>
    <dgm:cxn modelId="{8E8AEDE8-B41E-48A8-8BF9-3DB67B1DD2F5}" srcId="{B538664A-E515-4681-A194-1678E687D94B}" destId="{F5D1C631-2458-4A8C-9944-3C8D14FAC98E}" srcOrd="0" destOrd="0" parTransId="{3A5AC33A-B221-4C86-BEC2-1870A002D36B}" sibTransId="{28189AF4-C9A3-4188-A066-F2DF2BB1F178}"/>
    <dgm:cxn modelId="{6630E4AB-9961-412F-BF29-73DD505C701A}" type="presOf" srcId="{E4182AD8-F773-4F41-A73A-080B10FB3758}" destId="{D02BD4F8-068C-42C2-AE66-B82022945073}" srcOrd="0" destOrd="0" presId="urn:microsoft.com/office/officeart/2005/8/layout/hList1"/>
    <dgm:cxn modelId="{D9693909-04B2-431A-8488-CECC814AE8A2}" type="presOf" srcId="{089C8D47-C4BC-47BF-87A2-21B8C05C85DC}" destId="{B0723E4D-481B-4F99-901D-1B614A133E71}" srcOrd="0" destOrd="0" presId="urn:microsoft.com/office/officeart/2005/8/layout/hList1"/>
    <dgm:cxn modelId="{EB1872F8-A175-441D-930C-96E6DAA8B2D6}" type="presOf" srcId="{8BE2ED64-E031-40BB-A33A-C5DF61A7C521}" destId="{3F5F8DA7-DDC5-41FA-BD07-BCB053EE60CA}" srcOrd="0" destOrd="0" presId="urn:microsoft.com/office/officeart/2005/8/layout/hList1"/>
    <dgm:cxn modelId="{415BAE2A-F554-4D4E-8978-AFEB1F916C1F}" type="presParOf" srcId="{B0723E4D-481B-4F99-901D-1B614A133E71}" destId="{46C82ED6-E370-42EC-B9D7-E66A7AF5EE91}" srcOrd="0" destOrd="0" presId="urn:microsoft.com/office/officeart/2005/8/layout/hList1"/>
    <dgm:cxn modelId="{0EBF0689-162C-42B6-846B-9923137A4985}" type="presParOf" srcId="{46C82ED6-E370-42EC-B9D7-E66A7AF5EE91}" destId="{CBEF8F6F-533E-4596-AE65-BD55CDD02B19}" srcOrd="0" destOrd="0" presId="urn:microsoft.com/office/officeart/2005/8/layout/hList1"/>
    <dgm:cxn modelId="{F8ED0A02-9000-4D8C-B7B3-974C4DEA2A8A}" type="presParOf" srcId="{46C82ED6-E370-42EC-B9D7-E66A7AF5EE91}" destId="{4449C465-BC66-4BCB-8552-B2222131FE05}" srcOrd="1" destOrd="0" presId="urn:microsoft.com/office/officeart/2005/8/layout/hList1"/>
    <dgm:cxn modelId="{8FF150BF-3825-48E7-BA47-6F5BA7F99F5E}" type="presParOf" srcId="{B0723E4D-481B-4F99-901D-1B614A133E71}" destId="{E51DE85F-61D7-4961-A22A-5FC43C3A6A6D}" srcOrd="1" destOrd="0" presId="urn:microsoft.com/office/officeart/2005/8/layout/hList1"/>
    <dgm:cxn modelId="{2129F76E-F40D-49D9-B8FF-FF23FF7223E0}" type="presParOf" srcId="{B0723E4D-481B-4F99-901D-1B614A133E71}" destId="{CFD2DDDC-3E95-411F-8882-6CAE33C48E2C}" srcOrd="2" destOrd="0" presId="urn:microsoft.com/office/officeart/2005/8/layout/hList1"/>
    <dgm:cxn modelId="{0672EA3F-D1E9-4A08-A909-379E0119860E}" type="presParOf" srcId="{CFD2DDDC-3E95-411F-8882-6CAE33C48E2C}" destId="{3F5F8DA7-DDC5-41FA-BD07-BCB053EE60CA}" srcOrd="0" destOrd="0" presId="urn:microsoft.com/office/officeart/2005/8/layout/hList1"/>
    <dgm:cxn modelId="{5C4EDAB3-068F-4492-A5A5-7213C88FE4C2}" type="presParOf" srcId="{CFD2DDDC-3E95-411F-8882-6CAE33C48E2C}" destId="{D02BD4F8-068C-42C2-AE66-B82022945073}" srcOrd="1" destOrd="0" presId="urn:microsoft.com/office/officeart/2005/8/layout/hList1"/>
    <dgm:cxn modelId="{D6B59941-61A2-4A01-9F36-DE50A56D35B7}" type="presParOf" srcId="{B0723E4D-481B-4F99-901D-1B614A133E71}" destId="{C6C64994-1910-4E08-A9AE-AFC1DF60519C}" srcOrd="3" destOrd="0" presId="urn:microsoft.com/office/officeart/2005/8/layout/hList1"/>
    <dgm:cxn modelId="{CFB59C2F-D1E7-4E6C-9891-E3C9C25D3B16}" type="presParOf" srcId="{B0723E4D-481B-4F99-901D-1B614A133E71}" destId="{F24F0D2B-3EA3-4E36-A1C2-6E8A67F77411}" srcOrd="4" destOrd="0" presId="urn:microsoft.com/office/officeart/2005/8/layout/hList1"/>
    <dgm:cxn modelId="{2742B73C-B0A4-4DAB-9566-F032B2CB5E35}" type="presParOf" srcId="{F24F0D2B-3EA3-4E36-A1C2-6E8A67F77411}" destId="{02E2A3CF-7FDB-4EB1-9460-34C8FD9F91CC}" srcOrd="0" destOrd="0" presId="urn:microsoft.com/office/officeart/2005/8/layout/hList1"/>
    <dgm:cxn modelId="{2C0B7AD3-8A66-43FE-ADC7-B730C35CE2EF}" type="presParOf" srcId="{F24F0D2B-3EA3-4E36-A1C2-6E8A67F77411}" destId="{C7F91DF8-A0CA-4514-87F4-673D8B7A0C71}" srcOrd="1" destOrd="0" presId="urn:microsoft.com/office/officeart/2005/8/layout/hList1"/>
    <dgm:cxn modelId="{221B7648-0F0F-46E8-88B7-A330E6E55D26}" type="presParOf" srcId="{B0723E4D-481B-4F99-901D-1B614A133E71}" destId="{1EAF2984-474F-4FDB-AF58-EF168CC89A44}" srcOrd="5" destOrd="0" presId="urn:microsoft.com/office/officeart/2005/8/layout/hList1"/>
    <dgm:cxn modelId="{D378351E-7A40-4F77-99B4-9D17513DA5DB}" type="presParOf" srcId="{B0723E4D-481B-4F99-901D-1B614A133E71}" destId="{7DEFFC2F-00AE-475C-B90A-215294850332}" srcOrd="6" destOrd="0" presId="urn:microsoft.com/office/officeart/2005/8/layout/hList1"/>
    <dgm:cxn modelId="{797E5DB3-EFE9-4E26-8561-3B22EB2A25D0}" type="presParOf" srcId="{7DEFFC2F-00AE-475C-B90A-215294850332}" destId="{AAE4D4F5-22E8-4CC1-BF03-D60DF452349C}" srcOrd="0" destOrd="0" presId="urn:microsoft.com/office/officeart/2005/8/layout/hList1"/>
    <dgm:cxn modelId="{C704AE5B-0BC9-42CD-AFC1-2808E679F9FB}" type="presParOf" srcId="{7DEFFC2F-00AE-475C-B90A-215294850332}" destId="{054FD5DE-C11F-4154-B88E-94B4386D356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2AFAF-5E6F-4063-B965-8829DC42C39A}">
      <dsp:nvSpPr>
        <dsp:cNvPr id="0" name=""/>
        <dsp:cNvSpPr/>
      </dsp:nvSpPr>
      <dsp:spPr>
        <a:xfrm>
          <a:off x="3643910" y="1860249"/>
          <a:ext cx="1888007" cy="1739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Food Labels</a:t>
          </a:r>
          <a:endParaRPr lang="en-US" sz="3700" b="1" kern="1200" dirty="0"/>
        </a:p>
      </dsp:txBody>
      <dsp:txXfrm>
        <a:off x="3920402" y="2115046"/>
        <a:ext cx="1335023" cy="1230268"/>
      </dsp:txXfrm>
    </dsp:sp>
    <dsp:sp modelId="{D346FB7B-60F6-4396-BB89-61A6D7EC0526}">
      <dsp:nvSpPr>
        <dsp:cNvPr id="0" name=""/>
        <dsp:cNvSpPr/>
      </dsp:nvSpPr>
      <dsp:spPr>
        <a:xfrm rot="16200000">
          <a:off x="4341169" y="1600079"/>
          <a:ext cx="493489" cy="26850"/>
        </a:xfrm>
        <a:custGeom>
          <a:avLst/>
          <a:gdLst/>
          <a:ahLst/>
          <a:cxnLst/>
          <a:rect l="0" t="0" r="0" b="0"/>
          <a:pathLst>
            <a:path>
              <a:moveTo>
                <a:pt x="0" y="13425"/>
              </a:moveTo>
              <a:lnTo>
                <a:pt x="493489" y="1342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75577" y="1601167"/>
        <a:ext cx="24674" cy="24674"/>
      </dsp:txXfrm>
    </dsp:sp>
    <dsp:sp modelId="{15C74D78-49E4-4015-A656-5FFB329B3AAE}">
      <dsp:nvSpPr>
        <dsp:cNvPr id="0" name=""/>
        <dsp:cNvSpPr/>
      </dsp:nvSpPr>
      <dsp:spPr>
        <a:xfrm>
          <a:off x="3298420" y="2749"/>
          <a:ext cx="2578987" cy="13640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Product Name</a:t>
          </a:r>
          <a:endParaRPr lang="en-US" sz="1700" b="1" kern="1200" dirty="0"/>
        </a:p>
      </dsp:txBody>
      <dsp:txXfrm>
        <a:off x="3676104" y="202503"/>
        <a:ext cx="1823619" cy="964501"/>
      </dsp:txXfrm>
    </dsp:sp>
    <dsp:sp modelId="{FB197F49-4A58-401B-96BE-3B54870A6C6E}">
      <dsp:nvSpPr>
        <dsp:cNvPr id="0" name=""/>
        <dsp:cNvSpPr/>
      </dsp:nvSpPr>
      <dsp:spPr>
        <a:xfrm rot="19893970">
          <a:off x="5327563" y="1982954"/>
          <a:ext cx="1231145" cy="26850"/>
        </a:xfrm>
        <a:custGeom>
          <a:avLst/>
          <a:gdLst/>
          <a:ahLst/>
          <a:cxnLst/>
          <a:rect l="0" t="0" r="0" b="0"/>
          <a:pathLst>
            <a:path>
              <a:moveTo>
                <a:pt x="0" y="13425"/>
              </a:moveTo>
              <a:lnTo>
                <a:pt x="1231145" y="1342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12358" y="1965601"/>
        <a:ext cx="61557" cy="61557"/>
      </dsp:txXfrm>
    </dsp:sp>
    <dsp:sp modelId="{AEACD26E-447D-403B-B412-D2850738B31F}">
      <dsp:nvSpPr>
        <dsp:cNvPr id="0" name=""/>
        <dsp:cNvSpPr/>
      </dsp:nvSpPr>
      <dsp:spPr>
        <a:xfrm>
          <a:off x="6095999" y="533395"/>
          <a:ext cx="2578987" cy="13640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Net Contents</a:t>
          </a:r>
          <a:endParaRPr lang="en-US" sz="1700" b="1" kern="1200" dirty="0"/>
        </a:p>
      </dsp:txBody>
      <dsp:txXfrm>
        <a:off x="6473683" y="733149"/>
        <a:ext cx="1823619" cy="964501"/>
      </dsp:txXfrm>
    </dsp:sp>
    <dsp:sp modelId="{33623ACF-D291-4264-8659-41C832F47CFA}">
      <dsp:nvSpPr>
        <dsp:cNvPr id="0" name=""/>
        <dsp:cNvSpPr/>
      </dsp:nvSpPr>
      <dsp:spPr>
        <a:xfrm rot="199090">
          <a:off x="5529301" y="2797420"/>
          <a:ext cx="899845" cy="26850"/>
        </a:xfrm>
        <a:custGeom>
          <a:avLst/>
          <a:gdLst/>
          <a:ahLst/>
          <a:cxnLst/>
          <a:rect l="0" t="0" r="0" b="0"/>
          <a:pathLst>
            <a:path>
              <a:moveTo>
                <a:pt x="0" y="13425"/>
              </a:moveTo>
              <a:lnTo>
                <a:pt x="899845" y="1342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56728" y="2788349"/>
        <a:ext cx="44992" cy="44992"/>
      </dsp:txXfrm>
    </dsp:sp>
    <dsp:sp modelId="{07F2D14B-3106-40DB-B603-F844D7A90790}">
      <dsp:nvSpPr>
        <dsp:cNvPr id="0" name=""/>
        <dsp:cNvSpPr/>
      </dsp:nvSpPr>
      <dsp:spPr>
        <a:xfrm>
          <a:off x="6421747" y="2225724"/>
          <a:ext cx="2457058" cy="13640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Name and Address of the Manufacturer</a:t>
          </a:r>
          <a:endParaRPr lang="en-US" sz="1700" b="1" kern="1200" dirty="0"/>
        </a:p>
      </dsp:txBody>
      <dsp:txXfrm>
        <a:off x="6781575" y="2425478"/>
        <a:ext cx="1737402" cy="964501"/>
      </dsp:txXfrm>
    </dsp:sp>
    <dsp:sp modelId="{E095FA37-BEB9-49C6-ABCA-C62A2A4CD5DF}">
      <dsp:nvSpPr>
        <dsp:cNvPr id="0" name=""/>
        <dsp:cNvSpPr/>
      </dsp:nvSpPr>
      <dsp:spPr>
        <a:xfrm rot="2575152">
          <a:off x="5174044" y="3534009"/>
          <a:ext cx="585498" cy="26850"/>
        </a:xfrm>
        <a:custGeom>
          <a:avLst/>
          <a:gdLst/>
          <a:ahLst/>
          <a:cxnLst/>
          <a:rect l="0" t="0" r="0" b="0"/>
          <a:pathLst>
            <a:path>
              <a:moveTo>
                <a:pt x="0" y="13425"/>
              </a:moveTo>
              <a:lnTo>
                <a:pt x="585498" y="1342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52156" y="3532797"/>
        <a:ext cx="29274" cy="29274"/>
      </dsp:txXfrm>
    </dsp:sp>
    <dsp:sp modelId="{DC1DD90E-8AA7-41C6-8BC0-D5BC5827319A}">
      <dsp:nvSpPr>
        <dsp:cNvPr id="0" name=""/>
        <dsp:cNvSpPr/>
      </dsp:nvSpPr>
      <dsp:spPr>
        <a:xfrm>
          <a:off x="5029208" y="3657604"/>
          <a:ext cx="2578987" cy="13640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Nutrition Facts</a:t>
          </a:r>
          <a:endParaRPr lang="en-US" sz="1700" b="1" kern="1200" dirty="0"/>
        </a:p>
      </dsp:txBody>
      <dsp:txXfrm>
        <a:off x="5406892" y="3857358"/>
        <a:ext cx="1823619" cy="964501"/>
      </dsp:txXfrm>
    </dsp:sp>
    <dsp:sp modelId="{15552EC0-C47C-4844-AAB9-B921E52C550D}">
      <dsp:nvSpPr>
        <dsp:cNvPr id="0" name=""/>
        <dsp:cNvSpPr/>
      </dsp:nvSpPr>
      <dsp:spPr>
        <a:xfrm rot="7680343">
          <a:off x="3678039" y="3597386"/>
          <a:ext cx="443418" cy="26850"/>
        </a:xfrm>
        <a:custGeom>
          <a:avLst/>
          <a:gdLst/>
          <a:ahLst/>
          <a:cxnLst/>
          <a:rect l="0" t="0" r="0" b="0"/>
          <a:pathLst>
            <a:path>
              <a:moveTo>
                <a:pt x="0" y="13425"/>
              </a:moveTo>
              <a:lnTo>
                <a:pt x="443418" y="1342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88663" y="3599726"/>
        <a:ext cx="22170" cy="22170"/>
      </dsp:txXfrm>
    </dsp:sp>
    <dsp:sp modelId="{63A709A1-376D-472B-990C-980F87D1319E}">
      <dsp:nvSpPr>
        <dsp:cNvPr id="0" name=""/>
        <dsp:cNvSpPr/>
      </dsp:nvSpPr>
      <dsp:spPr>
        <a:xfrm>
          <a:off x="1981199" y="3733795"/>
          <a:ext cx="2578987" cy="13640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Ingredients</a:t>
          </a:r>
          <a:endParaRPr lang="en-US" sz="1600" b="1" kern="1200" dirty="0"/>
        </a:p>
      </dsp:txBody>
      <dsp:txXfrm>
        <a:off x="2358883" y="3933549"/>
        <a:ext cx="1823619" cy="964501"/>
      </dsp:txXfrm>
    </dsp:sp>
    <dsp:sp modelId="{706E9B5A-AF1B-46F3-AFFA-F3830B367169}">
      <dsp:nvSpPr>
        <dsp:cNvPr id="0" name=""/>
        <dsp:cNvSpPr/>
      </dsp:nvSpPr>
      <dsp:spPr>
        <a:xfrm rot="10393257">
          <a:off x="3175486" y="2856251"/>
          <a:ext cx="477851" cy="26850"/>
        </a:xfrm>
        <a:custGeom>
          <a:avLst/>
          <a:gdLst/>
          <a:ahLst/>
          <a:cxnLst/>
          <a:rect l="0" t="0" r="0" b="0"/>
          <a:pathLst>
            <a:path>
              <a:moveTo>
                <a:pt x="0" y="13425"/>
              </a:moveTo>
              <a:lnTo>
                <a:pt x="477851" y="1342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02466" y="2857730"/>
        <a:ext cx="23892" cy="23892"/>
      </dsp:txXfrm>
    </dsp:sp>
    <dsp:sp modelId="{E2C822C1-2BED-43B5-860D-A6F32A7FFDC3}">
      <dsp:nvSpPr>
        <dsp:cNvPr id="0" name=""/>
        <dsp:cNvSpPr/>
      </dsp:nvSpPr>
      <dsp:spPr>
        <a:xfrm>
          <a:off x="685792" y="2362207"/>
          <a:ext cx="2520717" cy="13640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Nutritional Claims</a:t>
          </a:r>
          <a:endParaRPr lang="en-US" sz="1600" b="1" kern="1200" dirty="0"/>
        </a:p>
      </dsp:txBody>
      <dsp:txXfrm>
        <a:off x="1054942" y="2561961"/>
        <a:ext cx="1782417" cy="964501"/>
      </dsp:txXfrm>
    </dsp:sp>
    <dsp:sp modelId="{A4F52A7B-A989-4B11-869E-BF058A8981DF}">
      <dsp:nvSpPr>
        <dsp:cNvPr id="0" name=""/>
        <dsp:cNvSpPr/>
      </dsp:nvSpPr>
      <dsp:spPr>
        <a:xfrm rot="12552177">
          <a:off x="2990491" y="2059731"/>
          <a:ext cx="843917" cy="26850"/>
        </a:xfrm>
        <a:custGeom>
          <a:avLst/>
          <a:gdLst/>
          <a:ahLst/>
          <a:cxnLst/>
          <a:rect l="0" t="0" r="0" b="0"/>
          <a:pathLst>
            <a:path>
              <a:moveTo>
                <a:pt x="0" y="13425"/>
              </a:moveTo>
              <a:lnTo>
                <a:pt x="843917" y="1342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91352" y="2052058"/>
        <a:ext cx="42195" cy="42195"/>
      </dsp:txXfrm>
    </dsp:sp>
    <dsp:sp modelId="{1C30C19B-FC1F-49DF-BC84-39D03314635B}">
      <dsp:nvSpPr>
        <dsp:cNvPr id="0" name=""/>
        <dsp:cNvSpPr/>
      </dsp:nvSpPr>
      <dsp:spPr>
        <a:xfrm>
          <a:off x="838196" y="685803"/>
          <a:ext cx="2624668" cy="13640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Sell By/ Expiration Date</a:t>
          </a:r>
          <a:endParaRPr lang="en-US" sz="1600" b="1" kern="1200" dirty="0"/>
        </a:p>
      </dsp:txBody>
      <dsp:txXfrm>
        <a:off x="1222570" y="885557"/>
        <a:ext cx="1855920" cy="964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3DA41-33B0-48F4-AB11-7FB655C14BC8}">
      <dsp:nvSpPr>
        <dsp:cNvPr id="0" name=""/>
        <dsp:cNvSpPr/>
      </dsp:nvSpPr>
      <dsp:spPr>
        <a:xfrm>
          <a:off x="668654" y="0"/>
          <a:ext cx="7578090" cy="52578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27652-58B3-4E9E-8917-B6E4B0D8043D}">
      <dsp:nvSpPr>
        <dsp:cNvPr id="0" name=""/>
        <dsp:cNvSpPr/>
      </dsp:nvSpPr>
      <dsp:spPr>
        <a:xfrm>
          <a:off x="3917" y="1524004"/>
          <a:ext cx="1712993" cy="22097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Number of Servings and Serving Size</a:t>
          </a:r>
          <a:endParaRPr lang="en-US" sz="1800" b="1" kern="1200" dirty="0"/>
        </a:p>
      </dsp:txBody>
      <dsp:txXfrm>
        <a:off x="87538" y="1607625"/>
        <a:ext cx="1545751" cy="2042548"/>
      </dsp:txXfrm>
    </dsp:sp>
    <dsp:sp modelId="{8BEB7508-0F48-4D94-BFD8-E6EF2DC6246F}">
      <dsp:nvSpPr>
        <dsp:cNvPr id="0" name=""/>
        <dsp:cNvSpPr/>
      </dsp:nvSpPr>
      <dsp:spPr>
        <a:xfrm>
          <a:off x="1802560" y="1524004"/>
          <a:ext cx="1712993" cy="2209790"/>
        </a:xfrm>
        <a:prstGeom prst="roundRect">
          <a:avLst/>
        </a:prstGeom>
        <a:solidFill>
          <a:schemeClr val="accent4">
            <a:hueOff val="2411242"/>
            <a:satOff val="-2167"/>
            <a:lumOff val="-3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Calories per Serving</a:t>
          </a:r>
          <a:endParaRPr lang="en-US" sz="1800" b="1" kern="1200" dirty="0"/>
        </a:p>
      </dsp:txBody>
      <dsp:txXfrm>
        <a:off x="1886181" y="1607625"/>
        <a:ext cx="1545751" cy="2042548"/>
      </dsp:txXfrm>
    </dsp:sp>
    <dsp:sp modelId="{43A94E83-61E2-44C4-8F5C-181F2C8CE434}">
      <dsp:nvSpPr>
        <dsp:cNvPr id="0" name=""/>
        <dsp:cNvSpPr/>
      </dsp:nvSpPr>
      <dsp:spPr>
        <a:xfrm>
          <a:off x="3601203" y="1524004"/>
          <a:ext cx="1712993" cy="2209790"/>
        </a:xfrm>
        <a:prstGeom prst="roundRect">
          <a:avLst/>
        </a:prstGeom>
        <a:solidFill>
          <a:schemeClr val="accent4">
            <a:hueOff val="4822484"/>
            <a:satOff val="-4333"/>
            <a:lumOff val="-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Macronutrients</a:t>
          </a:r>
          <a:endParaRPr lang="en-US" sz="1800" b="1" kern="1200" dirty="0"/>
        </a:p>
      </dsp:txBody>
      <dsp:txXfrm>
        <a:off x="3684824" y="1607625"/>
        <a:ext cx="1545751" cy="2042548"/>
      </dsp:txXfrm>
    </dsp:sp>
    <dsp:sp modelId="{34533ACD-D5BA-4278-B896-859E6E9B765E}">
      <dsp:nvSpPr>
        <dsp:cNvPr id="0" name=""/>
        <dsp:cNvSpPr/>
      </dsp:nvSpPr>
      <dsp:spPr>
        <a:xfrm>
          <a:off x="5399846" y="1524004"/>
          <a:ext cx="1712993" cy="2209790"/>
        </a:xfrm>
        <a:prstGeom prst="roundRect">
          <a:avLst/>
        </a:prstGeom>
        <a:solidFill>
          <a:schemeClr val="accent4">
            <a:hueOff val="7233727"/>
            <a:satOff val="-6500"/>
            <a:lumOff val="-10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Micronutrients</a:t>
          </a:r>
          <a:endParaRPr lang="en-US" sz="1800" b="1" kern="1200" dirty="0"/>
        </a:p>
      </dsp:txBody>
      <dsp:txXfrm>
        <a:off x="5483467" y="1607625"/>
        <a:ext cx="1545751" cy="2042548"/>
      </dsp:txXfrm>
    </dsp:sp>
    <dsp:sp modelId="{EFCBD807-8F46-490E-870F-1172DF79367F}">
      <dsp:nvSpPr>
        <dsp:cNvPr id="0" name=""/>
        <dsp:cNvSpPr/>
      </dsp:nvSpPr>
      <dsp:spPr>
        <a:xfrm>
          <a:off x="7198488" y="1524004"/>
          <a:ext cx="1712993" cy="2209790"/>
        </a:xfrm>
        <a:prstGeom prst="roundRect">
          <a:avLst/>
        </a:prstGeom>
        <a:solidFill>
          <a:schemeClr val="accent4">
            <a:hueOff val="9644969"/>
            <a:satOff val="-8667"/>
            <a:lumOff val="-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Percent Daily Value</a:t>
          </a:r>
          <a:endParaRPr lang="en-US" sz="1800" b="1" kern="1200" dirty="0"/>
        </a:p>
      </dsp:txBody>
      <dsp:txXfrm>
        <a:off x="7282109" y="1607625"/>
        <a:ext cx="1545751" cy="20425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F8F6F-533E-4596-AE65-BD55CDD02B19}">
      <dsp:nvSpPr>
        <dsp:cNvPr id="0" name=""/>
        <dsp:cNvSpPr/>
      </dsp:nvSpPr>
      <dsp:spPr>
        <a:xfrm>
          <a:off x="3266" y="227039"/>
          <a:ext cx="1963861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Carbohydrates</a:t>
          </a:r>
          <a:endParaRPr lang="en-US" sz="2100" kern="1200" dirty="0"/>
        </a:p>
      </dsp:txBody>
      <dsp:txXfrm>
        <a:off x="3266" y="227039"/>
        <a:ext cx="1963861" cy="604800"/>
      </dsp:txXfrm>
    </dsp:sp>
    <dsp:sp modelId="{4449C465-BC66-4BCB-8552-B2222131FE05}">
      <dsp:nvSpPr>
        <dsp:cNvPr id="0" name=""/>
        <dsp:cNvSpPr/>
      </dsp:nvSpPr>
      <dsp:spPr>
        <a:xfrm>
          <a:off x="3266" y="831840"/>
          <a:ext cx="1963861" cy="9223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4 calories per gram</a:t>
          </a:r>
          <a:endParaRPr lang="en-US" sz="2100" kern="1200" dirty="0"/>
        </a:p>
      </dsp:txBody>
      <dsp:txXfrm>
        <a:off x="3266" y="831840"/>
        <a:ext cx="1963861" cy="922320"/>
      </dsp:txXfrm>
    </dsp:sp>
    <dsp:sp modelId="{3F5F8DA7-DDC5-41FA-BD07-BCB053EE60CA}">
      <dsp:nvSpPr>
        <dsp:cNvPr id="0" name=""/>
        <dsp:cNvSpPr/>
      </dsp:nvSpPr>
      <dsp:spPr>
        <a:xfrm>
          <a:off x="2242068" y="227039"/>
          <a:ext cx="1963861" cy="60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Proteins</a:t>
          </a:r>
          <a:endParaRPr lang="en-US" sz="2100" kern="1200" dirty="0"/>
        </a:p>
      </dsp:txBody>
      <dsp:txXfrm>
        <a:off x="2242068" y="227039"/>
        <a:ext cx="1963861" cy="604800"/>
      </dsp:txXfrm>
    </dsp:sp>
    <dsp:sp modelId="{D02BD4F8-068C-42C2-AE66-B82022945073}">
      <dsp:nvSpPr>
        <dsp:cNvPr id="0" name=""/>
        <dsp:cNvSpPr/>
      </dsp:nvSpPr>
      <dsp:spPr>
        <a:xfrm>
          <a:off x="2242068" y="831840"/>
          <a:ext cx="1963861" cy="9223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4 calories per gram</a:t>
          </a:r>
          <a:endParaRPr lang="en-US" sz="2100" kern="1200" dirty="0"/>
        </a:p>
      </dsp:txBody>
      <dsp:txXfrm>
        <a:off x="2242068" y="831840"/>
        <a:ext cx="1963861" cy="922320"/>
      </dsp:txXfrm>
    </dsp:sp>
    <dsp:sp modelId="{02E2A3CF-7FDB-4EB1-9460-34C8FD9F91CC}">
      <dsp:nvSpPr>
        <dsp:cNvPr id="0" name=""/>
        <dsp:cNvSpPr/>
      </dsp:nvSpPr>
      <dsp:spPr>
        <a:xfrm>
          <a:off x="4480870" y="227039"/>
          <a:ext cx="1963861" cy="604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Fats</a:t>
          </a:r>
          <a:endParaRPr lang="en-US" sz="2100" kern="1200" dirty="0"/>
        </a:p>
      </dsp:txBody>
      <dsp:txXfrm>
        <a:off x="4480870" y="227039"/>
        <a:ext cx="1963861" cy="604800"/>
      </dsp:txXfrm>
    </dsp:sp>
    <dsp:sp modelId="{C7F91DF8-A0CA-4514-87F4-673D8B7A0C71}">
      <dsp:nvSpPr>
        <dsp:cNvPr id="0" name=""/>
        <dsp:cNvSpPr/>
      </dsp:nvSpPr>
      <dsp:spPr>
        <a:xfrm>
          <a:off x="4480870" y="831840"/>
          <a:ext cx="1963861" cy="92232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9 calories per gram</a:t>
          </a:r>
          <a:endParaRPr lang="en-US" sz="2100" kern="1200" dirty="0"/>
        </a:p>
      </dsp:txBody>
      <dsp:txXfrm>
        <a:off x="4480870" y="831840"/>
        <a:ext cx="1963861" cy="922320"/>
      </dsp:txXfrm>
    </dsp:sp>
    <dsp:sp modelId="{AAE4D4F5-22E8-4CC1-BF03-D60DF452349C}">
      <dsp:nvSpPr>
        <dsp:cNvPr id="0" name=""/>
        <dsp:cNvSpPr/>
      </dsp:nvSpPr>
      <dsp:spPr>
        <a:xfrm>
          <a:off x="6719672" y="227039"/>
          <a:ext cx="1963861" cy="604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Alcohol</a:t>
          </a:r>
          <a:endParaRPr lang="en-US" sz="2100" kern="1200" dirty="0"/>
        </a:p>
      </dsp:txBody>
      <dsp:txXfrm>
        <a:off x="6719672" y="227039"/>
        <a:ext cx="1963861" cy="604800"/>
      </dsp:txXfrm>
    </dsp:sp>
    <dsp:sp modelId="{054FD5DE-C11F-4154-B88E-94B4386D356E}">
      <dsp:nvSpPr>
        <dsp:cNvPr id="0" name=""/>
        <dsp:cNvSpPr/>
      </dsp:nvSpPr>
      <dsp:spPr>
        <a:xfrm>
          <a:off x="6719672" y="831840"/>
          <a:ext cx="1963861" cy="9223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7 calories per gram</a:t>
          </a:r>
          <a:endParaRPr lang="en-US" sz="2100" kern="1200" dirty="0"/>
        </a:p>
      </dsp:txBody>
      <dsp:txXfrm>
        <a:off x="6719672" y="831840"/>
        <a:ext cx="1963861" cy="92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4C8E4E5-4D95-4094-9C9C-EF4BA2381AF8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2E0ED6-DF77-4A30-A822-6789DD68F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4E5-4D95-4094-9C9C-EF4BA2381AF8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0ED6-DF77-4A30-A822-6789DD68F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4C8E4E5-4D95-4094-9C9C-EF4BA2381AF8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32E0ED6-DF77-4A30-A822-6789DD68F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4E5-4D95-4094-9C9C-EF4BA2381AF8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2E0ED6-DF77-4A30-A822-6789DD68F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4E5-4D95-4094-9C9C-EF4BA2381AF8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32E0ED6-DF77-4A30-A822-6789DD68F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4C8E4E5-4D95-4094-9C9C-EF4BA2381AF8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2E0ED6-DF77-4A30-A822-6789DD68F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4C8E4E5-4D95-4094-9C9C-EF4BA2381AF8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2E0ED6-DF77-4A30-A822-6789DD68F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4E5-4D95-4094-9C9C-EF4BA2381AF8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2E0ED6-DF77-4A30-A822-6789DD68F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4E5-4D95-4094-9C9C-EF4BA2381AF8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2E0ED6-DF77-4A30-A822-6789DD68F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E4E5-4D95-4094-9C9C-EF4BA2381AF8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2E0ED6-DF77-4A30-A822-6789DD68F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4C8E4E5-4D95-4094-9C9C-EF4BA2381AF8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32E0ED6-DF77-4A30-A822-6789DD68F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C8E4E5-4D95-4094-9C9C-EF4BA2381AF8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2E0ED6-DF77-4A30-A822-6789DD68F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ut thruBlk="1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goodguide.com/page/2/" TargetMode="External"/><Relationship Id="rId7" Type="http://schemas.openxmlformats.org/officeDocument/2006/relationships/hyperlink" Target="http://www.myfoodnfitnessdiaries.com/2011/11/25/guest-post-nutrition-labels/" TargetMode="External"/><Relationship Id="rId2" Type="http://schemas.openxmlformats.org/officeDocument/2006/relationships/hyperlink" Target="http://www.bombayharbor.com/Product/33382/Canned_Tomato_Past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utritiondata.self.com/" TargetMode="External"/><Relationship Id="rId5" Type="http://schemas.openxmlformats.org/officeDocument/2006/relationships/hyperlink" Target="http://www.riversideonline.com/health_reference/Immune-System/AA00057.cfm" TargetMode="External"/><Relationship Id="rId4" Type="http://schemas.openxmlformats.org/officeDocument/2006/relationships/hyperlink" Target="http://ls1tech.com/forums/racers-lounge/1589829-lunchtime-eating-healthy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 Labels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Sell By and Expiration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6248400" cy="50292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Sell By Date </a:t>
            </a:r>
            <a:r>
              <a:rPr lang="en-US" dirty="0" smtClean="0"/>
              <a:t>tells you the product should be sold by the store by this date. </a:t>
            </a:r>
            <a:r>
              <a:rPr lang="en-US" i="1" dirty="0" smtClean="0"/>
              <a:t>It can still be consumed for up to a week after this date.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Expiration Date </a:t>
            </a:r>
            <a:r>
              <a:rPr lang="en-US" dirty="0" smtClean="0"/>
              <a:t>tells you the </a:t>
            </a:r>
            <a:r>
              <a:rPr lang="en-US" i="1" dirty="0" smtClean="0"/>
              <a:t>last day </a:t>
            </a:r>
            <a:r>
              <a:rPr lang="en-US" dirty="0" smtClean="0"/>
              <a:t>the product should be consumed.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Best By Date </a:t>
            </a:r>
            <a:r>
              <a:rPr lang="en-US" dirty="0" smtClean="0"/>
              <a:t>tells you the last date the product is at its freshest. </a:t>
            </a:r>
            <a:r>
              <a:rPr lang="en-US" i="1" dirty="0" smtClean="0"/>
              <a:t>It can still be eaten after this date.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266391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252582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Important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73152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Macronutrients: </a:t>
            </a:r>
            <a:r>
              <a:rPr lang="en-US" dirty="0" smtClean="0"/>
              <a:t>People need to eat these nutrients in large quantities.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Protein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Fat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Carbohydrates</a:t>
            </a:r>
          </a:p>
          <a:p>
            <a:pPr lvl="1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Micronutrients: </a:t>
            </a:r>
            <a:r>
              <a:rPr lang="en-US" dirty="0" smtClean="0"/>
              <a:t>People need to eat these nutrients in small quantities.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Vitamins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Minerals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80" y="4953000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Nutrition Facts Panel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8915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13DA41-33B0-48F4-AB11-7FB655C14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F13DA41-33B0-48F4-AB11-7FB655C14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B27652-58B3-4E9E-8917-B6E4B0D80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FEB27652-58B3-4E9E-8917-B6E4B0D804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EB7508-0F48-4D94-BFD8-E6EF2DC62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8BEB7508-0F48-4D94-BFD8-E6EF2DC62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A94E83-61E2-44C4-8F5C-181F2C8CE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43A94E83-61E2-44C4-8F5C-181F2C8CE4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533ACD-D5BA-4278-B896-859E6E9B7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34533ACD-D5BA-4278-B896-859E6E9B7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BD807-8F46-490E-870F-1172DF793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EFCBD807-8F46-490E-870F-1172DF793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Servings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105400" cy="52578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At the top of the Nutrition Facts panel, you will see the </a:t>
            </a:r>
            <a:r>
              <a:rPr lang="en-US" b="1" dirty="0" smtClean="0"/>
              <a:t>serving size </a:t>
            </a:r>
            <a:r>
              <a:rPr lang="en-US" dirty="0" smtClean="0"/>
              <a:t>and the </a:t>
            </a:r>
            <a:r>
              <a:rPr lang="en-US" b="1" dirty="0" smtClean="0"/>
              <a:t>number of servings </a:t>
            </a:r>
            <a:r>
              <a:rPr lang="en-US" dirty="0" smtClean="0"/>
              <a:t>in the package.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rest of the information on the label is based on a </a:t>
            </a:r>
            <a:r>
              <a:rPr lang="en-US" b="1" dirty="0" smtClean="0"/>
              <a:t>single serving</a:t>
            </a:r>
            <a:r>
              <a:rPr lang="en-US" dirty="0" smtClean="0"/>
              <a:t> of the product.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a product contains </a:t>
            </a:r>
            <a:r>
              <a:rPr lang="en-US" b="1" dirty="0" smtClean="0"/>
              <a:t>less than half</a:t>
            </a:r>
            <a:r>
              <a:rPr lang="en-US" dirty="0" smtClean="0"/>
              <a:t> a gram of a nutrient per serving, it can be rounded down to zero. </a:t>
            </a:r>
          </a:p>
        </p:txBody>
      </p:sp>
      <p:pic>
        <p:nvPicPr>
          <p:cNvPr id="5" name="Picture 4" descr="http://thewhitneyway.files.wordpress.com/2012/02/nutrition-lab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7298" y="1676400"/>
            <a:ext cx="4086702" cy="455721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5029200" y="1981200"/>
            <a:ext cx="3200400" cy="68580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Calories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257800" cy="28956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Calories</a:t>
            </a:r>
            <a:r>
              <a:rPr lang="en-US" dirty="0" smtClean="0"/>
              <a:t> on the food label tell you how much energy is in the food product.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Carbohydrates, Proteins, Fats, and Alcohol are the only items that contribute calories.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228600" y="4876800"/>
          <a:ext cx="8686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http://thewhitneyway.files.wordpress.com/2012/02/nutrition-label.gif"/>
          <p:cNvPicPr>
            <a:picLocks noChangeAspect="1" noChangeArrowheads="1"/>
          </p:cNvPicPr>
          <p:nvPr/>
        </p:nvPicPr>
        <p:blipFill>
          <a:blip r:embed="rId7" cstate="print"/>
          <a:srcRect b="23366"/>
          <a:stretch>
            <a:fillRect/>
          </a:stretch>
        </p:blipFill>
        <p:spPr bwMode="auto">
          <a:xfrm>
            <a:off x="5398962" y="1676400"/>
            <a:ext cx="3745038" cy="32004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5410200" y="2667000"/>
            <a:ext cx="37338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EF8F6F-533E-4596-AE65-BD55CDD02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BEF8F6F-533E-4596-AE65-BD55CDD02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5F8DA7-DDC5-41FA-BD07-BCB053EE6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3F5F8DA7-DDC5-41FA-BD07-BCB053EE6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E2A3CF-7FDB-4EB1-9460-34C8FD9F9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02E2A3CF-7FDB-4EB1-9460-34C8FD9F9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E4D4F5-22E8-4CC1-BF03-D60DF4523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AAE4D4F5-22E8-4CC1-BF03-D60DF4523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49C465-BC66-4BCB-8552-B2222131F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4449C465-BC66-4BCB-8552-B2222131FE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2BD4F8-068C-42C2-AE66-B82022945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D02BD4F8-068C-42C2-AE66-B820229450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F91DF8-A0CA-4514-87F4-673D8B7A0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C7F91DF8-A0CA-4514-87F4-673D8B7A0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4FD5DE-C11F-4154-B88E-94B4386D3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054FD5DE-C11F-4154-B88E-94B4386D3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Macronutrients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495800" cy="480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Fats, carbohydrates, and proteins can be found on nutritional panels.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8" name="Picture 4" descr="http://nutritiondata.self.com/images/home/nutritionIndex.gif"/>
          <p:cNvPicPr>
            <a:picLocks noChangeAspect="1" noChangeArrowheads="1"/>
          </p:cNvPicPr>
          <p:nvPr/>
        </p:nvPicPr>
        <p:blipFill>
          <a:blip r:embed="rId2" cstate="print"/>
          <a:srcRect b="25072"/>
          <a:stretch>
            <a:fillRect/>
          </a:stretch>
        </p:blipFill>
        <p:spPr bwMode="auto">
          <a:xfrm>
            <a:off x="4439254" y="1600200"/>
            <a:ext cx="4364508" cy="51816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4295132" y="3612676"/>
            <a:ext cx="2212076" cy="1029269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01540" y="6064154"/>
            <a:ext cx="1752600" cy="569226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7200" y="5067869"/>
            <a:ext cx="2821675" cy="997422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Macronutrients: 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724400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Total Fat </a:t>
            </a:r>
            <a:r>
              <a:rPr lang="en-US" dirty="0" smtClean="0"/>
              <a:t>includes …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saturated fat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trans fat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monounsaturated fat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polyunsaturated fat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Only </a:t>
            </a:r>
            <a:r>
              <a:rPr lang="en-US" b="1" dirty="0" smtClean="0"/>
              <a:t>saturated</a:t>
            </a:r>
            <a:r>
              <a:rPr lang="en-US" dirty="0" smtClean="0"/>
              <a:t> and </a:t>
            </a:r>
            <a:r>
              <a:rPr lang="en-US" b="1" dirty="0" smtClean="0"/>
              <a:t>trans fats </a:t>
            </a:r>
            <a:r>
              <a:rPr lang="en-US" dirty="0" smtClean="0"/>
              <a:t>are required to be listed under total fat.</a:t>
            </a:r>
          </a:p>
          <a:p>
            <a:pPr>
              <a:buFont typeface="Arial" pitchFamily="34" charset="0"/>
              <a:buChar char="•"/>
            </a:pPr>
            <a:endParaRPr lang="en-US" i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Cholesterol</a:t>
            </a:r>
            <a:r>
              <a:rPr lang="en-US" dirty="0" smtClean="0"/>
              <a:t> must also be placed on the food label. </a:t>
            </a:r>
          </a:p>
        </p:txBody>
      </p:sp>
      <p:pic>
        <p:nvPicPr>
          <p:cNvPr id="30722" name="Picture 2" descr="http://www.elcivics.com/food_label_nutrition_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362200"/>
            <a:ext cx="4267198" cy="2825578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Macronutrients: 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4876800" cy="5334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Total Carbohydrate </a:t>
            </a:r>
            <a:r>
              <a:rPr lang="en-US" dirty="0" smtClean="0"/>
              <a:t>includes the total amount of sugars, fiber, and starch.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Most of the time, only </a:t>
            </a:r>
            <a:r>
              <a:rPr lang="en-US" b="1" dirty="0" smtClean="0"/>
              <a:t>sugars</a:t>
            </a:r>
            <a:r>
              <a:rPr lang="en-US" dirty="0" smtClean="0"/>
              <a:t> and </a:t>
            </a:r>
            <a:r>
              <a:rPr lang="en-US" b="1" dirty="0" smtClean="0"/>
              <a:t>starches</a:t>
            </a:r>
            <a:r>
              <a:rPr lang="en-US" dirty="0" smtClean="0"/>
              <a:t> are included in calculating the total calories because fiber does not add calories to the product.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9698" name="Picture 2" descr="http://www.kraftcanada.com/SiteCollectionImages/ImageRepository/3/hl_cc_label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05000"/>
            <a:ext cx="3594536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Macronutrients: Protein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257800" cy="51054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Protein</a:t>
            </a:r>
            <a:r>
              <a:rPr lang="en-US" dirty="0" smtClean="0"/>
              <a:t> can be found towards the bottom of the nutrition panel.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panel does </a:t>
            </a:r>
            <a:r>
              <a:rPr lang="en-US" b="1" dirty="0" smtClean="0"/>
              <a:t>not always </a:t>
            </a:r>
            <a:r>
              <a:rPr lang="en-US" dirty="0" smtClean="0"/>
              <a:t>list a recommended amount of protein like it does for the other nutrients because this is based on your </a:t>
            </a:r>
            <a:r>
              <a:rPr lang="en-US" b="1" dirty="0" smtClean="0"/>
              <a:t>body weight</a:t>
            </a:r>
            <a:r>
              <a:rPr lang="en-US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You need at least 0.36 grams of protein per pound.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Weight X 0.36 = needed protein</a:t>
            </a:r>
            <a:endParaRPr lang="en-US" dirty="0"/>
          </a:p>
        </p:txBody>
      </p:sp>
      <p:pic>
        <p:nvPicPr>
          <p:cNvPr id="4" name="Picture 4" descr="http://thewhitneyway.files.wordpress.com/2012/02/nutrition-lab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7298" y="1676400"/>
            <a:ext cx="4086702" cy="455721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876800" y="5257800"/>
            <a:ext cx="3200400" cy="53340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Micronutrients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4876800" cy="53340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nutrition facts panel must also list </a:t>
            </a:r>
            <a:r>
              <a:rPr lang="en-US" dirty="0" smtClean="0"/>
              <a:t>certain vitamins and minerals.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Vitamin 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Vitamin 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Calcium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Iron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Sodium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Just because a vitamin or mineral is not listed does not mean it isn’t in the product.  </a:t>
            </a:r>
          </a:p>
        </p:txBody>
      </p:sp>
      <p:pic>
        <p:nvPicPr>
          <p:cNvPr id="33794" name="Picture 2" descr="http://www.quitehealthy.com/nutrition-facts/food-labels/labelL37925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38335"/>
            <a:ext cx="3243176" cy="531966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410200" y="5715000"/>
            <a:ext cx="3429000" cy="1143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0" y="3962400"/>
            <a:ext cx="3352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Food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4953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Food labels help us determine the nutrient content of foods. They are required for most prepared foods, except those that don’t provide many nutrients, such as coffee and spices. </a:t>
            </a:r>
          </a:p>
        </p:txBody>
      </p:sp>
      <p:pic>
        <p:nvPicPr>
          <p:cNvPr id="1026" name="Picture 2" descr="C:\Users\Heather\AppData\Local\Microsoft\Windows\Temporary Internet Files\Content.IE5\BS7NURSG\MP900409550[1].jpg"/>
          <p:cNvPicPr>
            <a:picLocks noChangeAspect="1" noChangeArrowheads="1"/>
          </p:cNvPicPr>
          <p:nvPr/>
        </p:nvPicPr>
        <p:blipFill>
          <a:blip r:embed="rId2" cstate="print"/>
          <a:srcRect t="16426"/>
          <a:stretch>
            <a:fillRect/>
          </a:stretch>
        </p:blipFill>
        <p:spPr bwMode="auto">
          <a:xfrm>
            <a:off x="1828800" y="3581400"/>
            <a:ext cx="5562600" cy="3101697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Percent Daily Value (DV)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562600" cy="5105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Percent daily values (DV) </a:t>
            </a:r>
            <a:r>
              <a:rPr lang="en-US" dirty="0" smtClean="0"/>
              <a:t>tell you how much the nutrients in your food contribute to the recommended amount of nutrients a person eating 2,000 calories a day should eat.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5% or less = poor source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10%-19% = moderate/ good source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20% and over = high source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2770" name="Picture 2" descr="http://www.thediabetesclub.com/wp-content/uploads/2010/07/nutrition-facts-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2725" y="1828800"/>
            <a:ext cx="3501275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Picture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502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Product Names:</a:t>
            </a:r>
          </a:p>
          <a:p>
            <a:r>
              <a:rPr lang="en-US" dirty="0" smtClean="0"/>
              <a:t>Net Contents: </a:t>
            </a:r>
            <a:r>
              <a:rPr lang="en-US" dirty="0" smtClean="0">
                <a:hlinkClick r:id="rId2"/>
              </a:rPr>
              <a:t>http://www.bombayharbor.com/Product/33382/Canned_Tomato_Paste.html</a:t>
            </a:r>
            <a:endParaRPr lang="en-US" dirty="0" smtClean="0"/>
          </a:p>
          <a:p>
            <a:r>
              <a:rPr lang="en-US" dirty="0" smtClean="0"/>
              <a:t>Name and Address of the Manufacturer: </a:t>
            </a:r>
            <a:r>
              <a:rPr lang="en-US" dirty="0" smtClean="0">
                <a:hlinkClick r:id="rId3"/>
              </a:rPr>
              <a:t>http://blog.goodguide.com/page/2/</a:t>
            </a:r>
            <a:endParaRPr lang="en-US" dirty="0" smtClean="0"/>
          </a:p>
          <a:p>
            <a:r>
              <a:rPr lang="en-US" dirty="0" smtClean="0"/>
              <a:t>Ingredients List: </a:t>
            </a:r>
            <a:r>
              <a:rPr lang="en-US" dirty="0" smtClean="0">
                <a:hlinkClick r:id="rId4"/>
              </a:rPr>
              <a:t>http://ls1tech.com/forums/racers-lounge/1589829-lunchtime-eating-healthy.html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5"/>
              </a:rPr>
              <a:t>http://www.riversideonline.com/health_reference/Immune-System/AA00057.cfm</a:t>
            </a:r>
            <a:endParaRPr lang="en-US" dirty="0" smtClean="0"/>
          </a:p>
          <a:p>
            <a:r>
              <a:rPr lang="en-US" dirty="0" err="1" smtClean="0"/>
              <a:t>Calories:http</a:t>
            </a:r>
            <a:r>
              <a:rPr lang="en-US" dirty="0" smtClean="0"/>
              <a:t>://</a:t>
            </a:r>
            <a:r>
              <a:rPr lang="en-US" dirty="0" err="1" smtClean="0"/>
              <a:t>thewhitneyway.wordpress.com</a:t>
            </a:r>
            <a:r>
              <a:rPr lang="en-US" dirty="0" smtClean="0"/>
              <a:t>/2012/02/13/lets-talk-about-food-labels/</a:t>
            </a:r>
          </a:p>
          <a:p>
            <a:r>
              <a:rPr lang="en-US" dirty="0" smtClean="0"/>
              <a:t>Macronutrients: </a:t>
            </a:r>
            <a:r>
              <a:rPr lang="en-US" dirty="0" smtClean="0">
                <a:hlinkClick r:id="rId6"/>
              </a:rPr>
              <a:t>http://nutritiondata.self.com/</a:t>
            </a:r>
            <a:endParaRPr lang="en-US" dirty="0" smtClean="0"/>
          </a:p>
          <a:p>
            <a:r>
              <a:rPr lang="en-US" dirty="0" smtClean="0"/>
              <a:t>Macronutrients: Fats: </a:t>
            </a:r>
            <a:r>
              <a:rPr lang="en-US" dirty="0" smtClean="0">
                <a:hlinkClick r:id="rId7"/>
              </a:rPr>
              <a:t>http://www.myfoodnfitnessdiaries.com/2011/11/25/guest-post-nutrition-labels/</a:t>
            </a:r>
            <a:endParaRPr lang="en-US" dirty="0" smtClean="0"/>
          </a:p>
          <a:p>
            <a:r>
              <a:rPr lang="en-US" dirty="0" smtClean="0"/>
              <a:t>Macronutrients: </a:t>
            </a:r>
            <a:r>
              <a:rPr lang="en-US" dirty="0" err="1" smtClean="0"/>
              <a:t>Carbohydrates:http</a:t>
            </a:r>
            <a:r>
              <a:rPr lang="en-US" dirty="0" smtClean="0"/>
              <a:t>://</a:t>
            </a:r>
            <a:r>
              <a:rPr lang="en-US" dirty="0" err="1" smtClean="0"/>
              <a:t>www.kraftcanada.com</a:t>
            </a:r>
            <a:r>
              <a:rPr lang="en-US" dirty="0" smtClean="0"/>
              <a:t>/en/healthy-living-ideas/diabetes/</a:t>
            </a:r>
            <a:r>
              <a:rPr lang="en-US" dirty="0" err="1" smtClean="0"/>
              <a:t>nutritionknowhow</a:t>
            </a:r>
            <a:r>
              <a:rPr lang="en-US" dirty="0" smtClean="0"/>
              <a:t>/</a:t>
            </a:r>
            <a:r>
              <a:rPr lang="en-US" dirty="0" err="1" smtClean="0"/>
              <a:t>carbohydratecounting.aspx</a:t>
            </a:r>
            <a:endParaRPr lang="en-US" dirty="0" smtClean="0"/>
          </a:p>
          <a:p>
            <a:r>
              <a:rPr lang="en-US" dirty="0" smtClean="0"/>
              <a:t>Micronutrients: http://www.quitehealthy.com/nutrition-facts/country-crock/L379251.html</a:t>
            </a:r>
          </a:p>
          <a:p>
            <a:r>
              <a:rPr lang="en-US" dirty="0" smtClean="0"/>
              <a:t>Percent Daily Value: http://thediabetesclub.com/not-reading-nutrition-labels-can-cost-you-dear-part-4/</a:t>
            </a:r>
          </a:p>
        </p:txBody>
      </p:sp>
    </p:spTree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Components of Food Labels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92AFAF-5E6F-4063-B965-8829DC42C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B92AFAF-5E6F-4063-B965-8829DC42C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46FB7B-60F6-4396-BB89-61A6D7EC0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D346FB7B-60F6-4396-BB89-61A6D7EC0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C74D78-49E4-4015-A656-5FFB329B3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5C74D78-49E4-4015-A656-5FFB329B3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197F49-4A58-401B-96BE-3B54870A6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FB197F49-4A58-401B-96BE-3B54870A6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ACD26E-447D-403B-B412-D2850738B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AEACD26E-447D-403B-B412-D2850738B3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623ACF-D291-4264-8659-41C832F47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3623ACF-D291-4264-8659-41C832F47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F2D14B-3106-40DB-B603-F844D7A90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07F2D14B-3106-40DB-B603-F844D7A90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95FA37-BEB9-49C6-ABCA-C62A2A4CD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E095FA37-BEB9-49C6-ABCA-C62A2A4CD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1DD90E-8AA7-41C6-8BC0-D5BC58273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DC1DD90E-8AA7-41C6-8BC0-D5BC58273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552EC0-C47C-4844-AAB9-B921E52C5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15552EC0-C47C-4844-AAB9-B921E52C5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A709A1-376D-472B-990C-980F87D13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63A709A1-376D-472B-990C-980F87D13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6E9B5A-AF1B-46F3-AFFA-F3830B367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706E9B5A-AF1B-46F3-AFFA-F3830B3671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C822C1-2BED-43B5-860D-A6F32A7FF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E2C822C1-2BED-43B5-860D-A6F32A7FFD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F52A7B-A989-4B11-869E-BF058A898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A4F52A7B-A989-4B11-869E-BF058A898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30C19B-FC1F-49DF-BC84-39D033146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1C30C19B-FC1F-49DF-BC84-39D033146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Product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4102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Food labels always contain the </a:t>
            </a:r>
            <a:r>
              <a:rPr lang="en-US" b="1" dirty="0" smtClean="0"/>
              <a:t>name of the product</a:t>
            </a:r>
            <a:r>
              <a:rPr lang="en-US" dirty="0" smtClean="0"/>
              <a:t>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Don’t always trust the label: Kraft’s </a:t>
            </a:r>
            <a:r>
              <a:rPr lang="en-US" dirty="0" smtClean="0"/>
              <a:t>Guacamole Dip contains less than 2% avocado.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ingredients list is a more accurate way to determine what you are eating. </a:t>
            </a:r>
          </a:p>
        </p:txBody>
      </p:sp>
      <p:pic>
        <p:nvPicPr>
          <p:cNvPr id="3076" name="Picture 4" descr="http://1.bp.blogspot.com/_l9Pg2dX-9Fc/TNbKXWDLtmI/AAAAAAAABqo/y_JjYmO-j_4/s1600/c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35252"/>
            <a:ext cx="3577225" cy="5222748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5181600" y="1828800"/>
            <a:ext cx="3733800" cy="2133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Net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686800" cy="495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Net contents </a:t>
            </a:r>
            <a:r>
              <a:rPr lang="en-US" dirty="0" smtClean="0"/>
              <a:t>tells you the weight, count, or quantity inside the package. </a:t>
            </a:r>
          </a:p>
        </p:txBody>
      </p:sp>
      <p:pic>
        <p:nvPicPr>
          <p:cNvPr id="2050" name="Picture 2" descr="http://www.bombayharbor.com/productImage/0508323001268959574/Canned_Tomato_Pa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667000"/>
            <a:ext cx="4038600" cy="4038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276600" y="5791200"/>
            <a:ext cx="2133600" cy="6858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Name and Address of the Manufacturer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24384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name and address of the manufacturer </a:t>
            </a:r>
            <a:r>
              <a:rPr lang="en-US" dirty="0" smtClean="0"/>
              <a:t>is important because it tells you who to contact in the event you have file a complaint about the product.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You can also write to the manufacturer to complement their product- they may send you coupons in return. </a:t>
            </a:r>
          </a:p>
        </p:txBody>
      </p:sp>
      <p:pic>
        <p:nvPicPr>
          <p:cNvPr id="19458" name="Picture 2" descr="http://goodguideblog.files.wordpress.com/2012/03/meat-label.jpg?w=609&amp;h=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40639"/>
            <a:ext cx="5724525" cy="3017361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3962400" y="6400800"/>
            <a:ext cx="3505200" cy="4572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Ingredients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1816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For foods with more than one ingredient, the </a:t>
            </a:r>
            <a:r>
              <a:rPr lang="en-US" b="1" dirty="0" smtClean="0"/>
              <a:t>ingredients</a:t>
            </a:r>
            <a:r>
              <a:rPr lang="en-US" dirty="0" smtClean="0"/>
              <a:t> are listed underneath the nutrition facts panel.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ingredients are listed in descending order by weight, meaning the first ingredient makes up most of the weight of the product, followed by the second ingredient, and so on. </a:t>
            </a:r>
          </a:p>
        </p:txBody>
      </p:sp>
      <p:pic>
        <p:nvPicPr>
          <p:cNvPr id="20482" name="Picture 2" descr="http://t1.gstatic.com/images?q=tbn:ANd9GcTCppkGyfQh23FSI_CvWsnqaCPh-eJkIQ2bGMSlck0fqTVkLe0a-zx0VTo70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14600"/>
            <a:ext cx="3936492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Ingredients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8768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Some ingredients labels list common </a:t>
            </a:r>
            <a:r>
              <a:rPr lang="en-US" b="1" dirty="0" smtClean="0"/>
              <a:t>allergies</a:t>
            </a:r>
            <a:r>
              <a:rPr lang="en-US" dirty="0" smtClean="0"/>
              <a:t> found in their processing plants, even if they are not contained in the particular food product.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3554" name="Picture 2" descr="http://www.riversideonline.com/source/images/image_popup/aa7_foodla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0"/>
            <a:ext cx="4191000" cy="308038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Nutritional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340352" cy="4495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Low Fat, Sugar Free, Low Calorie…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Newer Terms: Vegan, Gluten Free, Trans Fat Free…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81200"/>
            <a:ext cx="3028950" cy="2931242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395</TotalTime>
  <Words>802</Words>
  <Application>Microsoft Office PowerPoint</Application>
  <PresentationFormat>On-screen Show (4:3)</PresentationFormat>
  <Paragraphs>127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Tw Cen MT</vt:lpstr>
      <vt:lpstr>Wingdings</vt:lpstr>
      <vt:lpstr>Wingdings 2</vt:lpstr>
      <vt:lpstr>Median</vt:lpstr>
      <vt:lpstr>Food Labels</vt:lpstr>
      <vt:lpstr>Food Labels</vt:lpstr>
      <vt:lpstr>Components of Food Labels</vt:lpstr>
      <vt:lpstr>Product Names</vt:lpstr>
      <vt:lpstr>Net Contents</vt:lpstr>
      <vt:lpstr>Name and Address of the Manufacturer</vt:lpstr>
      <vt:lpstr>Ingredients List</vt:lpstr>
      <vt:lpstr>Ingredients List</vt:lpstr>
      <vt:lpstr>Nutritional Claims</vt:lpstr>
      <vt:lpstr>Sell By and Expiration Date</vt:lpstr>
      <vt:lpstr>Important Vocabulary</vt:lpstr>
      <vt:lpstr>Nutrition Facts Panel</vt:lpstr>
      <vt:lpstr>Servings</vt:lpstr>
      <vt:lpstr>Calories</vt:lpstr>
      <vt:lpstr>Macronutrients</vt:lpstr>
      <vt:lpstr>Macronutrients: Fats</vt:lpstr>
      <vt:lpstr>Macronutrients: Carbohydrates</vt:lpstr>
      <vt:lpstr>Macronutrients: Protein </vt:lpstr>
      <vt:lpstr>Micronutrients</vt:lpstr>
      <vt:lpstr>Percent Daily Value (DV)</vt:lpstr>
      <vt:lpstr>Picture Credits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Labels</dc:title>
  <dc:creator>Heather</dc:creator>
  <cp:lastModifiedBy>Heather Coo</cp:lastModifiedBy>
  <cp:revision>71</cp:revision>
  <dcterms:created xsi:type="dcterms:W3CDTF">2012-11-03T03:49:33Z</dcterms:created>
  <dcterms:modified xsi:type="dcterms:W3CDTF">2015-08-22T00:40:37Z</dcterms:modified>
</cp:coreProperties>
</file>