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7" r:id="rId3"/>
    <p:sldId id="294" r:id="rId4"/>
    <p:sldId id="260" r:id="rId5"/>
    <p:sldId id="257" r:id="rId6"/>
    <p:sldId id="258" r:id="rId7"/>
    <p:sldId id="261" r:id="rId8"/>
    <p:sldId id="262" r:id="rId9"/>
    <p:sldId id="296" r:id="rId10"/>
    <p:sldId id="298" r:id="rId11"/>
    <p:sldId id="263" r:id="rId12"/>
    <p:sldId id="268" r:id="rId13"/>
    <p:sldId id="295" r:id="rId14"/>
    <p:sldId id="269" r:id="rId15"/>
    <p:sldId id="285" r:id="rId16"/>
    <p:sldId id="277" r:id="rId17"/>
    <p:sldId id="293" r:id="rId18"/>
    <p:sldId id="278" r:id="rId19"/>
    <p:sldId id="272" r:id="rId20"/>
    <p:sldId id="275" r:id="rId21"/>
    <p:sldId id="276" r:id="rId22"/>
    <p:sldId id="279" r:id="rId23"/>
    <p:sldId id="292" r:id="rId24"/>
    <p:sldId id="291" r:id="rId25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2458" y="-106"/>
      </p:cViewPr>
      <p:guideLst>
        <p:guide orient="horz" pos="2951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AEDA7-FF05-4F1C-8FDB-DE49C38457C3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723E123-E1D0-4C9C-8675-EBBD62227640}">
      <dgm:prSet phldrT="[Text]"/>
      <dgm:spPr/>
      <dgm:t>
        <a:bodyPr/>
        <a:lstStyle/>
        <a:p>
          <a:r>
            <a:rPr lang="en-US" dirty="0" smtClean="0"/>
            <a:t>Food Contamination</a:t>
          </a:r>
          <a:endParaRPr lang="en-US" dirty="0"/>
        </a:p>
      </dgm:t>
    </dgm:pt>
    <dgm:pt modelId="{23E712D2-6801-42F3-B7AA-A01831DF16B1}" type="parTrans" cxnId="{C0BF3660-DD83-4DD2-8DC7-09E2997EB7CB}">
      <dgm:prSet/>
      <dgm:spPr/>
      <dgm:t>
        <a:bodyPr/>
        <a:lstStyle/>
        <a:p>
          <a:endParaRPr lang="en-US"/>
        </a:p>
      </dgm:t>
    </dgm:pt>
    <dgm:pt modelId="{67198777-BF91-417F-B8AD-2014F83815A7}" type="sibTrans" cxnId="{C0BF3660-DD83-4DD2-8DC7-09E2997EB7CB}">
      <dgm:prSet/>
      <dgm:spPr/>
      <dgm:t>
        <a:bodyPr/>
        <a:lstStyle/>
        <a:p>
          <a:endParaRPr lang="en-US"/>
        </a:p>
      </dgm:t>
    </dgm:pt>
    <dgm:pt modelId="{C53424D9-4E94-4D0F-98A5-8C67782BDBB2}">
      <dgm:prSet phldrT="[Text]"/>
      <dgm:spPr/>
      <dgm:t>
        <a:bodyPr/>
        <a:lstStyle/>
        <a:p>
          <a:r>
            <a:rPr lang="en-US" dirty="0" smtClean="0"/>
            <a:t>Chemical </a:t>
          </a:r>
          <a:endParaRPr lang="en-US" dirty="0"/>
        </a:p>
      </dgm:t>
    </dgm:pt>
    <dgm:pt modelId="{079F9C3D-174D-4B84-98C1-17A87F269805}" type="parTrans" cxnId="{2C342E6C-E03F-4C86-A9F0-C55F285A676D}">
      <dgm:prSet/>
      <dgm:spPr/>
      <dgm:t>
        <a:bodyPr/>
        <a:lstStyle/>
        <a:p>
          <a:endParaRPr lang="en-US"/>
        </a:p>
      </dgm:t>
    </dgm:pt>
    <dgm:pt modelId="{57F22A1B-466B-444F-930D-0A51D524DC57}" type="sibTrans" cxnId="{2C342E6C-E03F-4C86-A9F0-C55F285A676D}">
      <dgm:prSet/>
      <dgm:spPr/>
      <dgm:t>
        <a:bodyPr/>
        <a:lstStyle/>
        <a:p>
          <a:endParaRPr lang="en-US"/>
        </a:p>
      </dgm:t>
    </dgm:pt>
    <dgm:pt modelId="{92694836-ECF1-4894-8035-A13790BD2D32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2A2E645F-C982-4EF2-9700-4B0FB6DAEB98}" type="parTrans" cxnId="{E6CBEA0B-7F2E-4AC7-BA8E-3E19763D4B80}">
      <dgm:prSet/>
      <dgm:spPr/>
      <dgm:t>
        <a:bodyPr/>
        <a:lstStyle/>
        <a:p>
          <a:endParaRPr lang="en-US"/>
        </a:p>
      </dgm:t>
    </dgm:pt>
    <dgm:pt modelId="{1682C595-325C-4270-BBA5-FFF01DF30954}" type="sibTrans" cxnId="{E6CBEA0B-7F2E-4AC7-BA8E-3E19763D4B80}">
      <dgm:prSet/>
      <dgm:spPr/>
      <dgm:t>
        <a:bodyPr/>
        <a:lstStyle/>
        <a:p>
          <a:endParaRPr lang="en-US"/>
        </a:p>
      </dgm:t>
    </dgm:pt>
    <dgm:pt modelId="{9016273A-D44D-43E1-87FB-8B13272F8A44}">
      <dgm:prSet phldrT="[Text]"/>
      <dgm:spPr/>
      <dgm:t>
        <a:bodyPr/>
        <a:lstStyle/>
        <a:p>
          <a:r>
            <a:rPr lang="en-US" dirty="0" smtClean="0"/>
            <a:t>Biological</a:t>
          </a:r>
          <a:endParaRPr lang="en-US" dirty="0"/>
        </a:p>
      </dgm:t>
    </dgm:pt>
    <dgm:pt modelId="{3E139B7B-8EA9-4EC4-B121-44ED4CA130B1}" type="parTrans" cxnId="{9F4F050B-1C74-4A26-BCDA-55E7495EB0EB}">
      <dgm:prSet/>
      <dgm:spPr/>
      <dgm:t>
        <a:bodyPr/>
        <a:lstStyle/>
        <a:p>
          <a:endParaRPr lang="en-US"/>
        </a:p>
      </dgm:t>
    </dgm:pt>
    <dgm:pt modelId="{98096972-35A3-4333-91E8-72B9D57C7775}" type="sibTrans" cxnId="{9F4F050B-1C74-4A26-BCDA-55E7495EB0EB}">
      <dgm:prSet/>
      <dgm:spPr/>
      <dgm:t>
        <a:bodyPr/>
        <a:lstStyle/>
        <a:p>
          <a:endParaRPr lang="en-US"/>
        </a:p>
      </dgm:t>
    </dgm:pt>
    <dgm:pt modelId="{3014DF5B-8808-458A-B093-B5A9E2555477}" type="pres">
      <dgm:prSet presAssocID="{A2FAEDA7-FF05-4F1C-8FDB-DE49C38457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5DB5C6-B6EA-476C-9525-A0F54A4F0A58}" type="pres">
      <dgm:prSet presAssocID="{F723E123-E1D0-4C9C-8675-EBBD62227640}" presName="centerShape" presStyleLbl="node0" presStyleIdx="0" presStyleCnt="1" custScaleX="159764" custScaleY="129812" custLinFactNeighborX="-69" custLinFactNeighborY="-4968"/>
      <dgm:spPr/>
      <dgm:t>
        <a:bodyPr/>
        <a:lstStyle/>
        <a:p>
          <a:endParaRPr lang="en-US"/>
        </a:p>
      </dgm:t>
    </dgm:pt>
    <dgm:pt modelId="{32A79B49-C2BF-4976-89E3-EFFBE7C5D4EE}" type="pres">
      <dgm:prSet presAssocID="{079F9C3D-174D-4B84-98C1-17A87F269805}" presName="Name9" presStyleLbl="parChTrans1D2" presStyleIdx="0" presStyleCnt="3"/>
      <dgm:spPr/>
      <dgm:t>
        <a:bodyPr/>
        <a:lstStyle/>
        <a:p>
          <a:endParaRPr lang="en-US"/>
        </a:p>
      </dgm:t>
    </dgm:pt>
    <dgm:pt modelId="{18ED39C5-5202-4C16-B50C-58FAD736DC3F}" type="pres">
      <dgm:prSet presAssocID="{079F9C3D-174D-4B84-98C1-17A87F26980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A0181E3-5D1E-4D77-9B74-1C9D6334BD84}" type="pres">
      <dgm:prSet presAssocID="{C53424D9-4E94-4D0F-98A5-8C67782BDBB2}" presName="node" presStyleLbl="node1" presStyleIdx="0" presStyleCnt="3" custScaleX="142152" custRadScaleRad="104178" custRadScaleInc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0E0C2-F557-4C9F-BB14-49E43D94678E}" type="pres">
      <dgm:prSet presAssocID="{2A2E645F-C982-4EF2-9700-4B0FB6DAEB98}" presName="Name9" presStyleLbl="parChTrans1D2" presStyleIdx="1" presStyleCnt="3"/>
      <dgm:spPr/>
      <dgm:t>
        <a:bodyPr/>
        <a:lstStyle/>
        <a:p>
          <a:endParaRPr lang="en-US"/>
        </a:p>
      </dgm:t>
    </dgm:pt>
    <dgm:pt modelId="{9B873934-2F49-463C-A5F8-D96D9A9921C1}" type="pres">
      <dgm:prSet presAssocID="{2A2E645F-C982-4EF2-9700-4B0FB6DAEB9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6801D88-AF18-4F72-9F10-9D8B06466CC9}" type="pres">
      <dgm:prSet presAssocID="{92694836-ECF1-4894-8035-A13790BD2D32}" presName="node" presStyleLbl="node1" presStyleIdx="1" presStyleCnt="3" custScaleX="142152" custRadScaleRad="108561" custRadScaleInc="-3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E1B22-A80F-4C72-8856-43A2F8D32CE9}" type="pres">
      <dgm:prSet presAssocID="{3E139B7B-8EA9-4EC4-B121-44ED4CA130B1}" presName="Name9" presStyleLbl="parChTrans1D2" presStyleIdx="2" presStyleCnt="3"/>
      <dgm:spPr/>
      <dgm:t>
        <a:bodyPr/>
        <a:lstStyle/>
        <a:p>
          <a:endParaRPr lang="en-US"/>
        </a:p>
      </dgm:t>
    </dgm:pt>
    <dgm:pt modelId="{5B573F44-7C34-4497-9AE5-62477A688551}" type="pres">
      <dgm:prSet presAssocID="{3E139B7B-8EA9-4EC4-B121-44ED4CA130B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D0112B9F-34B8-4AD6-9600-B1D1BC07141C}" type="pres">
      <dgm:prSet presAssocID="{9016273A-D44D-43E1-87FB-8B13272F8A44}" presName="node" presStyleLbl="node1" presStyleIdx="2" presStyleCnt="3" custScaleX="142152" custRadScaleRad="105888" custRadScaleInc="2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94095-1C11-4543-8F8C-49602BF5E9C4}" type="presOf" srcId="{3E139B7B-8EA9-4EC4-B121-44ED4CA130B1}" destId="{106E1B22-A80F-4C72-8856-43A2F8D32CE9}" srcOrd="0" destOrd="0" presId="urn:microsoft.com/office/officeart/2005/8/layout/radial1"/>
    <dgm:cxn modelId="{03637A28-410D-47E3-AE75-5BC8FF9E3E66}" type="presOf" srcId="{C53424D9-4E94-4D0F-98A5-8C67782BDBB2}" destId="{FA0181E3-5D1E-4D77-9B74-1C9D6334BD84}" srcOrd="0" destOrd="0" presId="urn:microsoft.com/office/officeart/2005/8/layout/radial1"/>
    <dgm:cxn modelId="{9F4F050B-1C74-4A26-BCDA-55E7495EB0EB}" srcId="{F723E123-E1D0-4C9C-8675-EBBD62227640}" destId="{9016273A-D44D-43E1-87FB-8B13272F8A44}" srcOrd="2" destOrd="0" parTransId="{3E139B7B-8EA9-4EC4-B121-44ED4CA130B1}" sibTransId="{98096972-35A3-4333-91E8-72B9D57C7775}"/>
    <dgm:cxn modelId="{4854CA14-BDCA-4E73-BD12-F19553B1C46E}" type="presOf" srcId="{F723E123-E1D0-4C9C-8675-EBBD62227640}" destId="{655DB5C6-B6EA-476C-9525-A0F54A4F0A58}" srcOrd="0" destOrd="0" presId="urn:microsoft.com/office/officeart/2005/8/layout/radial1"/>
    <dgm:cxn modelId="{E6CBEA0B-7F2E-4AC7-BA8E-3E19763D4B80}" srcId="{F723E123-E1D0-4C9C-8675-EBBD62227640}" destId="{92694836-ECF1-4894-8035-A13790BD2D32}" srcOrd="1" destOrd="0" parTransId="{2A2E645F-C982-4EF2-9700-4B0FB6DAEB98}" sibTransId="{1682C595-325C-4270-BBA5-FFF01DF30954}"/>
    <dgm:cxn modelId="{DCC90429-97D8-45AF-B853-1F2397ADCE4E}" type="presOf" srcId="{2A2E645F-C982-4EF2-9700-4B0FB6DAEB98}" destId="{9B873934-2F49-463C-A5F8-D96D9A9921C1}" srcOrd="1" destOrd="0" presId="urn:microsoft.com/office/officeart/2005/8/layout/radial1"/>
    <dgm:cxn modelId="{4892270B-9441-418A-A2DB-2B3FB6221956}" type="presOf" srcId="{A2FAEDA7-FF05-4F1C-8FDB-DE49C38457C3}" destId="{3014DF5B-8808-458A-B093-B5A9E2555477}" srcOrd="0" destOrd="0" presId="urn:microsoft.com/office/officeart/2005/8/layout/radial1"/>
    <dgm:cxn modelId="{BD133463-4E47-4AA2-8023-2DC957D02984}" type="presOf" srcId="{3E139B7B-8EA9-4EC4-B121-44ED4CA130B1}" destId="{5B573F44-7C34-4497-9AE5-62477A688551}" srcOrd="1" destOrd="0" presId="urn:microsoft.com/office/officeart/2005/8/layout/radial1"/>
    <dgm:cxn modelId="{2C342E6C-E03F-4C86-A9F0-C55F285A676D}" srcId="{F723E123-E1D0-4C9C-8675-EBBD62227640}" destId="{C53424D9-4E94-4D0F-98A5-8C67782BDBB2}" srcOrd="0" destOrd="0" parTransId="{079F9C3D-174D-4B84-98C1-17A87F269805}" sibTransId="{57F22A1B-466B-444F-930D-0A51D524DC57}"/>
    <dgm:cxn modelId="{A0768940-135F-4991-BE90-9683D97A9F44}" type="presOf" srcId="{92694836-ECF1-4894-8035-A13790BD2D32}" destId="{46801D88-AF18-4F72-9F10-9D8B06466CC9}" srcOrd="0" destOrd="0" presId="urn:microsoft.com/office/officeart/2005/8/layout/radial1"/>
    <dgm:cxn modelId="{0F4EF293-5ACF-4D12-BB44-E5370469C78D}" type="presOf" srcId="{2A2E645F-C982-4EF2-9700-4B0FB6DAEB98}" destId="{85C0E0C2-F557-4C9F-BB14-49E43D94678E}" srcOrd="0" destOrd="0" presId="urn:microsoft.com/office/officeart/2005/8/layout/radial1"/>
    <dgm:cxn modelId="{C0BF3660-DD83-4DD2-8DC7-09E2997EB7CB}" srcId="{A2FAEDA7-FF05-4F1C-8FDB-DE49C38457C3}" destId="{F723E123-E1D0-4C9C-8675-EBBD62227640}" srcOrd="0" destOrd="0" parTransId="{23E712D2-6801-42F3-B7AA-A01831DF16B1}" sibTransId="{67198777-BF91-417F-B8AD-2014F83815A7}"/>
    <dgm:cxn modelId="{C742E8E7-C495-4810-B3DA-7DBF43ED1AFA}" type="presOf" srcId="{9016273A-D44D-43E1-87FB-8B13272F8A44}" destId="{D0112B9F-34B8-4AD6-9600-B1D1BC07141C}" srcOrd="0" destOrd="0" presId="urn:microsoft.com/office/officeart/2005/8/layout/radial1"/>
    <dgm:cxn modelId="{0BF441A7-AB82-47FF-AD65-3C62B4BF16BA}" type="presOf" srcId="{079F9C3D-174D-4B84-98C1-17A87F269805}" destId="{32A79B49-C2BF-4976-89E3-EFFBE7C5D4EE}" srcOrd="0" destOrd="0" presId="urn:microsoft.com/office/officeart/2005/8/layout/radial1"/>
    <dgm:cxn modelId="{5AE4F2B4-D935-4C3A-8656-67BA6B1EB243}" type="presOf" srcId="{079F9C3D-174D-4B84-98C1-17A87F269805}" destId="{18ED39C5-5202-4C16-B50C-58FAD736DC3F}" srcOrd="1" destOrd="0" presId="urn:microsoft.com/office/officeart/2005/8/layout/radial1"/>
    <dgm:cxn modelId="{976FB0C3-B28C-46F1-A75E-9AC62F42E7B5}" type="presParOf" srcId="{3014DF5B-8808-458A-B093-B5A9E2555477}" destId="{655DB5C6-B6EA-476C-9525-A0F54A4F0A58}" srcOrd="0" destOrd="0" presId="urn:microsoft.com/office/officeart/2005/8/layout/radial1"/>
    <dgm:cxn modelId="{78E72E04-3A4B-4D92-91D5-6016DBEFE61B}" type="presParOf" srcId="{3014DF5B-8808-458A-B093-B5A9E2555477}" destId="{32A79B49-C2BF-4976-89E3-EFFBE7C5D4EE}" srcOrd="1" destOrd="0" presId="urn:microsoft.com/office/officeart/2005/8/layout/radial1"/>
    <dgm:cxn modelId="{C5D9B54C-2919-4DE2-ADC6-F41EA036ACC8}" type="presParOf" srcId="{32A79B49-C2BF-4976-89E3-EFFBE7C5D4EE}" destId="{18ED39C5-5202-4C16-B50C-58FAD736DC3F}" srcOrd="0" destOrd="0" presId="urn:microsoft.com/office/officeart/2005/8/layout/radial1"/>
    <dgm:cxn modelId="{28284DA4-243B-4731-A002-8EC8B9F684E6}" type="presParOf" srcId="{3014DF5B-8808-458A-B093-B5A9E2555477}" destId="{FA0181E3-5D1E-4D77-9B74-1C9D6334BD84}" srcOrd="2" destOrd="0" presId="urn:microsoft.com/office/officeart/2005/8/layout/radial1"/>
    <dgm:cxn modelId="{A8655EB1-3D57-4264-AF4D-771AD8CE42AA}" type="presParOf" srcId="{3014DF5B-8808-458A-B093-B5A9E2555477}" destId="{85C0E0C2-F557-4C9F-BB14-49E43D94678E}" srcOrd="3" destOrd="0" presId="urn:microsoft.com/office/officeart/2005/8/layout/radial1"/>
    <dgm:cxn modelId="{A217F466-2C91-4F54-82E7-92111B6E41ED}" type="presParOf" srcId="{85C0E0C2-F557-4C9F-BB14-49E43D94678E}" destId="{9B873934-2F49-463C-A5F8-D96D9A9921C1}" srcOrd="0" destOrd="0" presId="urn:microsoft.com/office/officeart/2005/8/layout/radial1"/>
    <dgm:cxn modelId="{3B792714-BCE3-45C7-97B0-6EE717BFE6A8}" type="presParOf" srcId="{3014DF5B-8808-458A-B093-B5A9E2555477}" destId="{46801D88-AF18-4F72-9F10-9D8B06466CC9}" srcOrd="4" destOrd="0" presId="urn:microsoft.com/office/officeart/2005/8/layout/radial1"/>
    <dgm:cxn modelId="{E803CD2C-94AC-46BB-894A-639E339E7298}" type="presParOf" srcId="{3014DF5B-8808-458A-B093-B5A9E2555477}" destId="{106E1B22-A80F-4C72-8856-43A2F8D32CE9}" srcOrd="5" destOrd="0" presId="urn:microsoft.com/office/officeart/2005/8/layout/radial1"/>
    <dgm:cxn modelId="{BDE6CD18-F52D-4859-9282-016AEB8DEFC5}" type="presParOf" srcId="{106E1B22-A80F-4C72-8856-43A2F8D32CE9}" destId="{5B573F44-7C34-4497-9AE5-62477A688551}" srcOrd="0" destOrd="0" presId="urn:microsoft.com/office/officeart/2005/8/layout/radial1"/>
    <dgm:cxn modelId="{D493C028-8B43-4EBD-90CE-BB693A6B2401}" type="presParOf" srcId="{3014DF5B-8808-458A-B093-B5A9E2555477}" destId="{D0112B9F-34B8-4AD6-9600-B1D1BC07141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89320E-6F00-49EA-A867-5255303F1DB8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C8605B-C042-43A2-8BBE-ED0A7A70B19A}">
      <dgm:prSet phldrT="[Text]"/>
      <dgm:spPr/>
      <dgm:t>
        <a:bodyPr/>
        <a:lstStyle/>
        <a:p>
          <a:r>
            <a:rPr lang="en-US" dirty="0" smtClean="0"/>
            <a:t>Parasites </a:t>
          </a:r>
          <a:endParaRPr lang="en-US" dirty="0"/>
        </a:p>
      </dgm:t>
    </dgm:pt>
    <dgm:pt modelId="{0B807A6F-FD5D-4919-89F7-D1D4DB67188D}" type="parTrans" cxnId="{BA229784-688B-4718-A999-50210BBEC61F}">
      <dgm:prSet/>
      <dgm:spPr/>
      <dgm:t>
        <a:bodyPr/>
        <a:lstStyle/>
        <a:p>
          <a:endParaRPr lang="en-US"/>
        </a:p>
      </dgm:t>
    </dgm:pt>
    <dgm:pt modelId="{1EA7A865-B44F-40B9-BEB3-8390380E7599}" type="sibTrans" cxnId="{BA229784-688B-4718-A999-50210BBEC61F}">
      <dgm:prSet/>
      <dgm:spPr/>
      <dgm:t>
        <a:bodyPr/>
        <a:lstStyle/>
        <a:p>
          <a:endParaRPr lang="en-US"/>
        </a:p>
      </dgm:t>
    </dgm:pt>
    <dgm:pt modelId="{20DCB6F0-188B-421C-B49C-6D648B5A43CA}">
      <dgm:prSet phldrT="[Text]"/>
      <dgm:spPr/>
      <dgm:t>
        <a:bodyPr/>
        <a:lstStyle/>
        <a:p>
          <a:r>
            <a:rPr lang="en-US" dirty="0" smtClean="0"/>
            <a:t>Fungi</a:t>
          </a:r>
          <a:endParaRPr lang="en-US" dirty="0"/>
        </a:p>
      </dgm:t>
    </dgm:pt>
    <dgm:pt modelId="{80B36FF8-3AE6-459E-AFDD-71189FDAF74B}" type="parTrans" cxnId="{F2918DBF-47C7-4C22-83B2-0BE600FBADCB}">
      <dgm:prSet/>
      <dgm:spPr/>
      <dgm:t>
        <a:bodyPr/>
        <a:lstStyle/>
        <a:p>
          <a:endParaRPr lang="en-US"/>
        </a:p>
      </dgm:t>
    </dgm:pt>
    <dgm:pt modelId="{E9BD3350-CBAB-417A-8255-1C00854F77F4}" type="sibTrans" cxnId="{F2918DBF-47C7-4C22-83B2-0BE600FBADCB}">
      <dgm:prSet/>
      <dgm:spPr/>
      <dgm:t>
        <a:bodyPr/>
        <a:lstStyle/>
        <a:p>
          <a:endParaRPr lang="en-US"/>
        </a:p>
      </dgm:t>
    </dgm:pt>
    <dgm:pt modelId="{87F6FB85-215D-4316-BF38-180741C43CE9}">
      <dgm:prSet phldrT="[Text]"/>
      <dgm:spPr/>
      <dgm:t>
        <a:bodyPr/>
        <a:lstStyle/>
        <a:p>
          <a:r>
            <a:rPr lang="en-US" dirty="0" smtClean="0"/>
            <a:t>Viruses</a:t>
          </a:r>
          <a:endParaRPr lang="en-US" dirty="0"/>
        </a:p>
      </dgm:t>
    </dgm:pt>
    <dgm:pt modelId="{6B5F29F1-37F0-4781-BA84-911F648F5D12}" type="parTrans" cxnId="{2A31E278-9F73-405C-B6A7-CDFEBF851D72}">
      <dgm:prSet/>
      <dgm:spPr/>
      <dgm:t>
        <a:bodyPr/>
        <a:lstStyle/>
        <a:p>
          <a:endParaRPr lang="en-US"/>
        </a:p>
      </dgm:t>
    </dgm:pt>
    <dgm:pt modelId="{03BCDB01-9C6A-4F7E-8FD0-1011EF21F4EE}" type="sibTrans" cxnId="{2A31E278-9F73-405C-B6A7-CDFEBF851D72}">
      <dgm:prSet/>
      <dgm:spPr/>
      <dgm:t>
        <a:bodyPr/>
        <a:lstStyle/>
        <a:p>
          <a:endParaRPr lang="en-US"/>
        </a:p>
      </dgm:t>
    </dgm:pt>
    <dgm:pt modelId="{3DA70142-318D-4B9C-B7FA-2F4BBD680F69}">
      <dgm:prSet phldrT="[Text]"/>
      <dgm:spPr/>
      <dgm:t>
        <a:bodyPr/>
        <a:lstStyle/>
        <a:p>
          <a:r>
            <a:rPr lang="en-US" dirty="0" smtClean="0"/>
            <a:t>Bacteria</a:t>
          </a:r>
          <a:endParaRPr lang="en-US" dirty="0"/>
        </a:p>
      </dgm:t>
    </dgm:pt>
    <dgm:pt modelId="{37094746-0B87-417A-8DFD-0AC361C5CB01}" type="parTrans" cxnId="{A15AB22C-0862-452C-B939-5BC4D8BE76FF}">
      <dgm:prSet/>
      <dgm:spPr/>
      <dgm:t>
        <a:bodyPr/>
        <a:lstStyle/>
        <a:p>
          <a:endParaRPr lang="en-US"/>
        </a:p>
      </dgm:t>
    </dgm:pt>
    <dgm:pt modelId="{82C5358F-A70F-49C5-B758-578EB4E4D008}" type="sibTrans" cxnId="{A15AB22C-0862-452C-B939-5BC4D8BE76FF}">
      <dgm:prSet/>
      <dgm:spPr/>
      <dgm:t>
        <a:bodyPr/>
        <a:lstStyle/>
        <a:p>
          <a:endParaRPr lang="en-US"/>
        </a:p>
      </dgm:t>
    </dgm:pt>
    <dgm:pt modelId="{8540513C-B4B5-4081-A037-388FF6E4ADF3}">
      <dgm:prSet phldrT="[Text]"/>
      <dgm:spPr/>
      <dgm:t>
        <a:bodyPr/>
        <a:lstStyle/>
        <a:p>
          <a:r>
            <a:rPr lang="en-US" dirty="0" smtClean="0"/>
            <a:t>Mold and yeast</a:t>
          </a:r>
          <a:endParaRPr lang="en-US" dirty="0"/>
        </a:p>
      </dgm:t>
    </dgm:pt>
    <dgm:pt modelId="{2008A8A7-5A09-4BA4-A64A-C08BDD900DF9}" type="parTrans" cxnId="{731BFA0F-5AED-4F19-92F8-DAE91C63AA3E}">
      <dgm:prSet/>
      <dgm:spPr/>
      <dgm:t>
        <a:bodyPr/>
        <a:lstStyle/>
        <a:p>
          <a:endParaRPr lang="en-US"/>
        </a:p>
      </dgm:t>
    </dgm:pt>
    <dgm:pt modelId="{6D61667D-D24D-401B-9F91-994DF7AE9448}" type="sibTrans" cxnId="{731BFA0F-5AED-4F19-92F8-DAE91C63AA3E}">
      <dgm:prSet/>
      <dgm:spPr/>
      <dgm:t>
        <a:bodyPr/>
        <a:lstStyle/>
        <a:p>
          <a:endParaRPr lang="en-US"/>
        </a:p>
      </dgm:t>
    </dgm:pt>
    <dgm:pt modelId="{F0CE7244-E858-4313-8E8A-D1BC987E1050}">
      <dgm:prSet phldrT="[Text]"/>
      <dgm:spPr/>
      <dgm:t>
        <a:bodyPr/>
        <a:lstStyle/>
        <a:p>
          <a:r>
            <a:rPr lang="en-US" dirty="0" smtClean="0"/>
            <a:t>Usually just causes food to spoil</a:t>
          </a:r>
          <a:endParaRPr lang="en-US" dirty="0"/>
        </a:p>
      </dgm:t>
    </dgm:pt>
    <dgm:pt modelId="{DD146C99-2A13-42B5-A595-521FEFD3068B}" type="parTrans" cxnId="{F0DA621B-0546-4A94-9BBB-C5AE13EF94D2}">
      <dgm:prSet/>
      <dgm:spPr/>
      <dgm:t>
        <a:bodyPr/>
        <a:lstStyle/>
        <a:p>
          <a:endParaRPr lang="en-US"/>
        </a:p>
      </dgm:t>
    </dgm:pt>
    <dgm:pt modelId="{E082784A-AB46-4F02-AB65-605E5E2BF002}" type="sibTrans" cxnId="{F0DA621B-0546-4A94-9BBB-C5AE13EF94D2}">
      <dgm:prSet/>
      <dgm:spPr/>
      <dgm:t>
        <a:bodyPr/>
        <a:lstStyle/>
        <a:p>
          <a:endParaRPr lang="en-US"/>
        </a:p>
      </dgm:t>
    </dgm:pt>
    <dgm:pt modelId="{6806A14A-B96A-4D03-8AD8-652F083A9A59}">
      <dgm:prSet phldrT="[Text]"/>
      <dgm:spPr/>
      <dgm:t>
        <a:bodyPr/>
        <a:lstStyle/>
        <a:p>
          <a:r>
            <a:rPr lang="en-US" dirty="0" smtClean="0"/>
            <a:t>Contaminates food</a:t>
          </a:r>
          <a:endParaRPr lang="en-US" dirty="0"/>
        </a:p>
      </dgm:t>
    </dgm:pt>
    <dgm:pt modelId="{8DC896BD-A0EF-4757-BEF8-507C3D0910A4}" type="parTrans" cxnId="{45F2E07C-F521-4D0D-B934-66B6174FD26B}">
      <dgm:prSet/>
      <dgm:spPr/>
      <dgm:t>
        <a:bodyPr/>
        <a:lstStyle/>
        <a:p>
          <a:endParaRPr lang="en-US"/>
        </a:p>
      </dgm:t>
    </dgm:pt>
    <dgm:pt modelId="{FC534030-1068-4443-9A00-575DB0E565D7}" type="sibTrans" cxnId="{45F2E07C-F521-4D0D-B934-66B6174FD26B}">
      <dgm:prSet/>
      <dgm:spPr/>
      <dgm:t>
        <a:bodyPr/>
        <a:lstStyle/>
        <a:p>
          <a:endParaRPr lang="en-US"/>
        </a:p>
      </dgm:t>
    </dgm:pt>
    <dgm:pt modelId="{0DD9F4E9-35A2-422B-BF1A-D2973FDC3ACE}">
      <dgm:prSet phldrT="[Text]"/>
      <dgm:spPr/>
      <dgm:t>
        <a:bodyPr/>
        <a:lstStyle/>
        <a:p>
          <a:r>
            <a:rPr lang="en-US" dirty="0" smtClean="0"/>
            <a:t>Then multiplies in the body</a:t>
          </a:r>
          <a:endParaRPr lang="en-US" dirty="0"/>
        </a:p>
      </dgm:t>
    </dgm:pt>
    <dgm:pt modelId="{DDDC1E9C-8FE0-4AA1-98E0-A66334DFF579}" type="parTrans" cxnId="{12667A45-5021-4D46-8F99-D00B3D5D0E49}">
      <dgm:prSet/>
      <dgm:spPr/>
      <dgm:t>
        <a:bodyPr/>
        <a:lstStyle/>
        <a:p>
          <a:endParaRPr lang="en-US"/>
        </a:p>
      </dgm:t>
    </dgm:pt>
    <dgm:pt modelId="{1DE756C3-FBB9-4D44-B4FC-A0F054E9AB26}" type="sibTrans" cxnId="{12667A45-5021-4D46-8F99-D00B3D5D0E49}">
      <dgm:prSet/>
      <dgm:spPr/>
      <dgm:t>
        <a:bodyPr/>
        <a:lstStyle/>
        <a:p>
          <a:endParaRPr lang="en-US"/>
        </a:p>
      </dgm:t>
    </dgm:pt>
    <dgm:pt modelId="{84632965-DCE8-4D04-8FF5-5A8E1C3ACCD4}">
      <dgm:prSet phldrT="[Text]"/>
      <dgm:spPr/>
      <dgm:t>
        <a:bodyPr/>
        <a:lstStyle/>
        <a:p>
          <a:r>
            <a:rPr lang="en-US" dirty="0" smtClean="0"/>
            <a:t>Doubles every 20 minutes!</a:t>
          </a:r>
          <a:endParaRPr lang="en-US" dirty="0"/>
        </a:p>
      </dgm:t>
    </dgm:pt>
    <dgm:pt modelId="{19276146-25C9-4147-BD32-FE850E8319EF}" type="parTrans" cxnId="{F1237589-1D42-4F46-AF84-40011CE21E70}">
      <dgm:prSet/>
      <dgm:spPr/>
      <dgm:t>
        <a:bodyPr/>
        <a:lstStyle/>
        <a:p>
          <a:endParaRPr lang="en-US"/>
        </a:p>
      </dgm:t>
    </dgm:pt>
    <dgm:pt modelId="{FA6B9EFD-9A72-485E-9BC7-1F44136E5A5C}" type="sibTrans" cxnId="{F1237589-1D42-4F46-AF84-40011CE21E70}">
      <dgm:prSet/>
      <dgm:spPr/>
      <dgm:t>
        <a:bodyPr/>
        <a:lstStyle/>
        <a:p>
          <a:endParaRPr lang="en-US"/>
        </a:p>
      </dgm:t>
    </dgm:pt>
    <dgm:pt modelId="{1939E62A-35B4-4B9B-8A90-9312AED06EB0}">
      <dgm:prSet phldrT="[Text]"/>
      <dgm:spPr/>
      <dgm:t>
        <a:bodyPr/>
        <a:lstStyle/>
        <a:p>
          <a:r>
            <a:rPr lang="en-US" dirty="0" smtClean="0"/>
            <a:t>Needs moderate </a:t>
          </a:r>
          <a:r>
            <a:rPr lang="en-US" dirty="0" err="1" smtClean="0"/>
            <a:t>Ph</a:t>
          </a:r>
          <a:r>
            <a:rPr lang="en-US" dirty="0" smtClean="0"/>
            <a:t>, temperature, protein, and moisture</a:t>
          </a:r>
          <a:endParaRPr lang="en-US" dirty="0"/>
        </a:p>
      </dgm:t>
    </dgm:pt>
    <dgm:pt modelId="{1BC460E4-DA05-4058-9A24-381F9A94817D}" type="parTrans" cxnId="{DF15C57C-520A-42B8-94B4-253F3E8EA8A5}">
      <dgm:prSet/>
      <dgm:spPr/>
      <dgm:t>
        <a:bodyPr/>
        <a:lstStyle/>
        <a:p>
          <a:endParaRPr lang="en-US"/>
        </a:p>
      </dgm:t>
    </dgm:pt>
    <dgm:pt modelId="{86C1ED9F-0E4F-4B00-AF64-DD2DD47C5FEB}" type="sibTrans" cxnId="{DF15C57C-520A-42B8-94B4-253F3E8EA8A5}">
      <dgm:prSet/>
      <dgm:spPr/>
      <dgm:t>
        <a:bodyPr/>
        <a:lstStyle/>
        <a:p>
          <a:endParaRPr lang="en-US"/>
        </a:p>
      </dgm:t>
    </dgm:pt>
    <dgm:pt modelId="{39B5F0E0-6586-4EA1-8A65-5932CFF41991}">
      <dgm:prSet phldrT="[Text]"/>
      <dgm:spPr/>
      <dgm:t>
        <a:bodyPr/>
        <a:lstStyle/>
        <a:p>
          <a:r>
            <a:rPr lang="en-US" dirty="0" smtClean="0"/>
            <a:t>Feeds on (eats) a host.</a:t>
          </a:r>
          <a:endParaRPr lang="en-US" dirty="0"/>
        </a:p>
      </dgm:t>
    </dgm:pt>
    <dgm:pt modelId="{D59E616D-CD6B-4677-9CB3-9D75074F9510}" type="parTrans" cxnId="{2B2585C8-B2A9-41DA-B710-882AFE42C238}">
      <dgm:prSet/>
      <dgm:spPr/>
      <dgm:t>
        <a:bodyPr/>
        <a:lstStyle/>
        <a:p>
          <a:endParaRPr lang="en-US"/>
        </a:p>
      </dgm:t>
    </dgm:pt>
    <dgm:pt modelId="{054E7B8C-44DD-4765-9844-430F402D405B}" type="sibTrans" cxnId="{2B2585C8-B2A9-41DA-B710-882AFE42C238}">
      <dgm:prSet/>
      <dgm:spPr/>
      <dgm:t>
        <a:bodyPr/>
        <a:lstStyle/>
        <a:p>
          <a:endParaRPr lang="en-US"/>
        </a:p>
      </dgm:t>
    </dgm:pt>
    <dgm:pt modelId="{9FC5F2CB-BC0B-4613-9B8F-4FA912A10708}">
      <dgm:prSet phldrT="[Text]"/>
      <dgm:spPr/>
      <dgm:t>
        <a:bodyPr/>
        <a:lstStyle/>
        <a:p>
          <a:r>
            <a:rPr lang="en-US" dirty="0" smtClean="0"/>
            <a:t>Host suffers/dies</a:t>
          </a:r>
          <a:endParaRPr lang="en-US" dirty="0"/>
        </a:p>
      </dgm:t>
    </dgm:pt>
    <dgm:pt modelId="{C4C50089-D6F1-4A0C-A463-714C74818894}" type="parTrans" cxnId="{A38B08F5-D676-4D35-A499-0FDFFC9D6AC4}">
      <dgm:prSet/>
      <dgm:spPr/>
      <dgm:t>
        <a:bodyPr/>
        <a:lstStyle/>
        <a:p>
          <a:endParaRPr lang="en-US"/>
        </a:p>
      </dgm:t>
    </dgm:pt>
    <dgm:pt modelId="{752A143D-6EE7-4C71-8038-29E71703CDAE}" type="sibTrans" cxnId="{A38B08F5-D676-4D35-A499-0FDFFC9D6AC4}">
      <dgm:prSet/>
      <dgm:spPr/>
      <dgm:t>
        <a:bodyPr/>
        <a:lstStyle/>
        <a:p>
          <a:endParaRPr lang="en-US"/>
        </a:p>
      </dgm:t>
    </dgm:pt>
    <dgm:pt modelId="{D91C20EE-5DD4-4AFC-81DB-873875951F17}">
      <dgm:prSet phldrT="[Text]"/>
      <dgm:spPr/>
      <dgm:t>
        <a:bodyPr/>
        <a:lstStyle/>
        <a:p>
          <a:r>
            <a:rPr lang="en-US" dirty="0" smtClean="0"/>
            <a:t>Botulism, salmonella, staph</a:t>
          </a:r>
          <a:endParaRPr lang="en-US" dirty="0"/>
        </a:p>
      </dgm:t>
    </dgm:pt>
    <dgm:pt modelId="{60009DAF-041C-4AC5-9F60-17BCEEF4F7E5}" type="parTrans" cxnId="{896E4114-2688-48AA-9861-551F84C8047F}">
      <dgm:prSet/>
      <dgm:spPr/>
      <dgm:t>
        <a:bodyPr/>
        <a:lstStyle/>
        <a:p>
          <a:endParaRPr lang="en-US"/>
        </a:p>
      </dgm:t>
    </dgm:pt>
    <dgm:pt modelId="{3640060B-47B2-49D9-B2E9-C47EA0BDC77C}" type="sibTrans" cxnId="{896E4114-2688-48AA-9861-551F84C8047F}">
      <dgm:prSet/>
      <dgm:spPr/>
      <dgm:t>
        <a:bodyPr/>
        <a:lstStyle/>
        <a:p>
          <a:endParaRPr lang="en-US"/>
        </a:p>
      </dgm:t>
    </dgm:pt>
    <dgm:pt modelId="{A0CDC09B-FD8C-42E3-85C6-C153C8677F31}">
      <dgm:prSet phldrT="[Text]"/>
      <dgm:spPr/>
      <dgm:t>
        <a:bodyPr/>
        <a:lstStyle/>
        <a:p>
          <a:r>
            <a:rPr lang="en-US" dirty="0" err="1" smtClean="0"/>
            <a:t>Hepatitus</a:t>
          </a:r>
          <a:r>
            <a:rPr lang="en-US" dirty="0" smtClean="0"/>
            <a:t> </a:t>
          </a:r>
          <a:endParaRPr lang="en-US" dirty="0"/>
        </a:p>
      </dgm:t>
    </dgm:pt>
    <dgm:pt modelId="{FE63C6C2-0614-4256-B787-B913DEE828A2}" type="parTrans" cxnId="{5201B0D9-67C3-4A39-87FA-F6A7A3F395D3}">
      <dgm:prSet/>
      <dgm:spPr/>
      <dgm:t>
        <a:bodyPr/>
        <a:lstStyle/>
        <a:p>
          <a:endParaRPr lang="en-US"/>
        </a:p>
      </dgm:t>
    </dgm:pt>
    <dgm:pt modelId="{D6F6C138-B888-426C-BD25-3ED2428D5757}" type="sibTrans" cxnId="{5201B0D9-67C3-4A39-87FA-F6A7A3F395D3}">
      <dgm:prSet/>
      <dgm:spPr/>
      <dgm:t>
        <a:bodyPr/>
        <a:lstStyle/>
        <a:p>
          <a:endParaRPr lang="en-US"/>
        </a:p>
      </dgm:t>
    </dgm:pt>
    <dgm:pt modelId="{66840F62-C7BC-4EDE-9617-7AF264F515FD}">
      <dgm:prSet phldrT="[Text]"/>
      <dgm:spPr/>
      <dgm:t>
        <a:bodyPr/>
        <a:lstStyle/>
        <a:p>
          <a:r>
            <a:rPr lang="en-US" dirty="0" smtClean="0"/>
            <a:t>Worms, trichinosis, giardia</a:t>
          </a:r>
          <a:endParaRPr lang="en-US" dirty="0"/>
        </a:p>
      </dgm:t>
    </dgm:pt>
    <dgm:pt modelId="{11705BE6-7BF7-4F97-825D-6452E41E2835}" type="parTrans" cxnId="{BDA21288-0D46-46CF-AE5A-19956D7193B6}">
      <dgm:prSet/>
      <dgm:spPr/>
      <dgm:t>
        <a:bodyPr/>
        <a:lstStyle/>
        <a:p>
          <a:endParaRPr lang="en-US"/>
        </a:p>
      </dgm:t>
    </dgm:pt>
    <dgm:pt modelId="{70165824-5A3C-46DA-B733-5EBF48B2823F}" type="sibTrans" cxnId="{BDA21288-0D46-46CF-AE5A-19956D7193B6}">
      <dgm:prSet/>
      <dgm:spPr/>
      <dgm:t>
        <a:bodyPr/>
        <a:lstStyle/>
        <a:p>
          <a:endParaRPr lang="en-US"/>
        </a:p>
      </dgm:t>
    </dgm:pt>
    <dgm:pt modelId="{281E5724-37D8-4653-ACF1-BD24E8850DAA}" type="pres">
      <dgm:prSet presAssocID="{2789320E-6F00-49EA-A867-5255303F1D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AC99B7-DED4-4E08-8BC3-D3BA55B602E8}" type="pres">
      <dgm:prSet presAssocID="{20DCB6F0-188B-421C-B49C-6D648B5A43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ACB79-47FC-4650-BF1C-3925EB48489B}" type="pres">
      <dgm:prSet presAssocID="{E9BD3350-CBAB-417A-8255-1C00854F77F4}" presName="sibTrans" presStyleCnt="0"/>
      <dgm:spPr/>
      <dgm:t>
        <a:bodyPr/>
        <a:lstStyle/>
        <a:p>
          <a:endParaRPr lang="en-US"/>
        </a:p>
      </dgm:t>
    </dgm:pt>
    <dgm:pt modelId="{BD906C2C-9011-4228-97C0-9EB70845CFB7}" type="pres">
      <dgm:prSet presAssocID="{87F6FB85-215D-4316-BF38-180741C43CE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7F344-599D-4EA6-B57F-4DF020FB17BA}" type="pres">
      <dgm:prSet presAssocID="{03BCDB01-9C6A-4F7E-8FD0-1011EF21F4EE}" presName="sibTrans" presStyleCnt="0"/>
      <dgm:spPr/>
      <dgm:t>
        <a:bodyPr/>
        <a:lstStyle/>
        <a:p>
          <a:endParaRPr lang="en-US"/>
        </a:p>
      </dgm:t>
    </dgm:pt>
    <dgm:pt modelId="{B1D860B6-7F73-494F-95E5-082B4C175711}" type="pres">
      <dgm:prSet presAssocID="{3DA70142-318D-4B9C-B7FA-2F4BBD680F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4B2A-4BFC-445D-BFD3-1363B3267283}" type="pres">
      <dgm:prSet presAssocID="{82C5358F-A70F-49C5-B758-578EB4E4D008}" presName="sibTrans" presStyleCnt="0"/>
      <dgm:spPr/>
      <dgm:t>
        <a:bodyPr/>
        <a:lstStyle/>
        <a:p>
          <a:endParaRPr lang="en-US"/>
        </a:p>
      </dgm:t>
    </dgm:pt>
    <dgm:pt modelId="{E431AB49-5BBE-4FE0-9693-8BEF90AC975F}" type="pres">
      <dgm:prSet presAssocID="{BFC8605B-C042-43A2-8BBE-ED0A7A70B19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F2E07C-F521-4D0D-B934-66B6174FD26B}" srcId="{87F6FB85-215D-4316-BF38-180741C43CE9}" destId="{6806A14A-B96A-4D03-8AD8-652F083A9A59}" srcOrd="0" destOrd="0" parTransId="{8DC896BD-A0EF-4757-BEF8-507C3D0910A4}" sibTransId="{FC534030-1068-4443-9A00-575DB0E565D7}"/>
    <dgm:cxn modelId="{F0DA621B-0546-4A94-9BBB-C5AE13EF94D2}" srcId="{20DCB6F0-188B-421C-B49C-6D648B5A43CA}" destId="{F0CE7244-E858-4313-8E8A-D1BC987E1050}" srcOrd="1" destOrd="0" parTransId="{DD146C99-2A13-42B5-A595-521FEFD3068B}" sibTransId="{E082784A-AB46-4F02-AB65-605E5E2BF002}"/>
    <dgm:cxn modelId="{39D827E7-C441-450A-A9CE-A03F3E9A1825}" type="presOf" srcId="{F0CE7244-E858-4313-8E8A-D1BC987E1050}" destId="{C5AC99B7-DED4-4E08-8BC3-D3BA55B602E8}" srcOrd="0" destOrd="2" presId="urn:microsoft.com/office/officeart/2005/8/layout/hList6"/>
    <dgm:cxn modelId="{19422F32-81CB-4A25-BE44-DDB68F1DE8B7}" type="presOf" srcId="{BFC8605B-C042-43A2-8BBE-ED0A7A70B19A}" destId="{E431AB49-5BBE-4FE0-9693-8BEF90AC975F}" srcOrd="0" destOrd="0" presId="urn:microsoft.com/office/officeart/2005/8/layout/hList6"/>
    <dgm:cxn modelId="{07FA3BB8-C307-4723-A7EB-BC8DC1A999E6}" type="presOf" srcId="{D91C20EE-5DD4-4AFC-81DB-873875951F17}" destId="{B1D860B6-7F73-494F-95E5-082B4C175711}" srcOrd="0" destOrd="3" presId="urn:microsoft.com/office/officeart/2005/8/layout/hList6"/>
    <dgm:cxn modelId="{BA229784-688B-4718-A999-50210BBEC61F}" srcId="{2789320E-6F00-49EA-A867-5255303F1DB8}" destId="{BFC8605B-C042-43A2-8BBE-ED0A7A70B19A}" srcOrd="3" destOrd="0" parTransId="{0B807A6F-FD5D-4919-89F7-D1D4DB67188D}" sibTransId="{1EA7A865-B44F-40B9-BEB3-8390380E7599}"/>
    <dgm:cxn modelId="{A38B08F5-D676-4D35-A499-0FDFFC9D6AC4}" srcId="{BFC8605B-C042-43A2-8BBE-ED0A7A70B19A}" destId="{9FC5F2CB-BC0B-4613-9B8F-4FA912A10708}" srcOrd="1" destOrd="0" parTransId="{C4C50089-D6F1-4A0C-A463-714C74818894}" sibTransId="{752A143D-6EE7-4C71-8038-29E71703CDAE}"/>
    <dgm:cxn modelId="{BDA21288-0D46-46CF-AE5A-19956D7193B6}" srcId="{BFC8605B-C042-43A2-8BBE-ED0A7A70B19A}" destId="{66840F62-C7BC-4EDE-9617-7AF264F515FD}" srcOrd="2" destOrd="0" parTransId="{11705BE6-7BF7-4F97-825D-6452E41E2835}" sibTransId="{70165824-5A3C-46DA-B733-5EBF48B2823F}"/>
    <dgm:cxn modelId="{864CEEF8-9AAD-438C-9AD6-E1EB9218215D}" type="presOf" srcId="{20DCB6F0-188B-421C-B49C-6D648B5A43CA}" destId="{C5AC99B7-DED4-4E08-8BC3-D3BA55B602E8}" srcOrd="0" destOrd="0" presId="urn:microsoft.com/office/officeart/2005/8/layout/hList6"/>
    <dgm:cxn modelId="{176AF8A6-A91C-4A75-873C-5E482280EE76}" type="presOf" srcId="{6806A14A-B96A-4D03-8AD8-652F083A9A59}" destId="{BD906C2C-9011-4228-97C0-9EB70845CFB7}" srcOrd="0" destOrd="1" presId="urn:microsoft.com/office/officeart/2005/8/layout/hList6"/>
    <dgm:cxn modelId="{19D8CC07-0BFB-4468-944F-795067A253E3}" type="presOf" srcId="{0DD9F4E9-35A2-422B-BF1A-D2973FDC3ACE}" destId="{BD906C2C-9011-4228-97C0-9EB70845CFB7}" srcOrd="0" destOrd="2" presId="urn:microsoft.com/office/officeart/2005/8/layout/hList6"/>
    <dgm:cxn modelId="{AA49D686-47FD-40E4-B114-E7F735D2BF8D}" type="presOf" srcId="{8540513C-B4B5-4081-A037-388FF6E4ADF3}" destId="{C5AC99B7-DED4-4E08-8BC3-D3BA55B602E8}" srcOrd="0" destOrd="1" presId="urn:microsoft.com/office/officeart/2005/8/layout/hList6"/>
    <dgm:cxn modelId="{5201B0D9-67C3-4A39-87FA-F6A7A3F395D3}" srcId="{87F6FB85-215D-4316-BF38-180741C43CE9}" destId="{A0CDC09B-FD8C-42E3-85C6-C153C8677F31}" srcOrd="2" destOrd="0" parTransId="{FE63C6C2-0614-4256-B787-B913DEE828A2}" sibTransId="{D6F6C138-B888-426C-BD25-3ED2428D5757}"/>
    <dgm:cxn modelId="{A6484E2A-E08F-442A-9838-DC1BEA60E727}" type="presOf" srcId="{9FC5F2CB-BC0B-4613-9B8F-4FA912A10708}" destId="{E431AB49-5BBE-4FE0-9693-8BEF90AC975F}" srcOrd="0" destOrd="2" presId="urn:microsoft.com/office/officeart/2005/8/layout/hList6"/>
    <dgm:cxn modelId="{DF15C57C-520A-42B8-94B4-253F3E8EA8A5}" srcId="{3DA70142-318D-4B9C-B7FA-2F4BBD680F69}" destId="{1939E62A-35B4-4B9B-8A90-9312AED06EB0}" srcOrd="1" destOrd="0" parTransId="{1BC460E4-DA05-4058-9A24-381F9A94817D}" sibTransId="{86C1ED9F-0E4F-4B00-AF64-DD2DD47C5FEB}"/>
    <dgm:cxn modelId="{8A984534-BCBC-4302-A04C-92B067890152}" type="presOf" srcId="{87F6FB85-215D-4316-BF38-180741C43CE9}" destId="{BD906C2C-9011-4228-97C0-9EB70845CFB7}" srcOrd="0" destOrd="0" presId="urn:microsoft.com/office/officeart/2005/8/layout/hList6"/>
    <dgm:cxn modelId="{F2918DBF-47C7-4C22-83B2-0BE600FBADCB}" srcId="{2789320E-6F00-49EA-A867-5255303F1DB8}" destId="{20DCB6F0-188B-421C-B49C-6D648B5A43CA}" srcOrd="0" destOrd="0" parTransId="{80B36FF8-3AE6-459E-AFDD-71189FDAF74B}" sibTransId="{E9BD3350-CBAB-417A-8255-1C00854F77F4}"/>
    <dgm:cxn modelId="{851D3766-B573-4D85-9D27-01FECFE053F0}" type="presOf" srcId="{2789320E-6F00-49EA-A867-5255303F1DB8}" destId="{281E5724-37D8-4653-ACF1-BD24E8850DAA}" srcOrd="0" destOrd="0" presId="urn:microsoft.com/office/officeart/2005/8/layout/hList6"/>
    <dgm:cxn modelId="{72223DF0-12FE-4F43-8D88-559B7D4CDD82}" type="presOf" srcId="{1939E62A-35B4-4B9B-8A90-9312AED06EB0}" destId="{B1D860B6-7F73-494F-95E5-082B4C175711}" srcOrd="0" destOrd="2" presId="urn:microsoft.com/office/officeart/2005/8/layout/hList6"/>
    <dgm:cxn modelId="{5D8A2B75-C2E0-4D87-802D-433949A4144B}" type="presOf" srcId="{3DA70142-318D-4B9C-B7FA-2F4BBD680F69}" destId="{B1D860B6-7F73-494F-95E5-082B4C175711}" srcOrd="0" destOrd="0" presId="urn:microsoft.com/office/officeart/2005/8/layout/hList6"/>
    <dgm:cxn modelId="{8997139B-2ACE-455C-9B35-8C3E93B2DEAC}" type="presOf" srcId="{66840F62-C7BC-4EDE-9617-7AF264F515FD}" destId="{E431AB49-5BBE-4FE0-9693-8BEF90AC975F}" srcOrd="0" destOrd="3" presId="urn:microsoft.com/office/officeart/2005/8/layout/hList6"/>
    <dgm:cxn modelId="{4BE2D1D2-B098-425E-9CC9-F782E0D91933}" type="presOf" srcId="{39B5F0E0-6586-4EA1-8A65-5932CFF41991}" destId="{E431AB49-5BBE-4FE0-9693-8BEF90AC975F}" srcOrd="0" destOrd="1" presId="urn:microsoft.com/office/officeart/2005/8/layout/hList6"/>
    <dgm:cxn modelId="{896E4114-2688-48AA-9861-551F84C8047F}" srcId="{3DA70142-318D-4B9C-B7FA-2F4BBD680F69}" destId="{D91C20EE-5DD4-4AFC-81DB-873875951F17}" srcOrd="2" destOrd="0" parTransId="{60009DAF-041C-4AC5-9F60-17BCEEF4F7E5}" sibTransId="{3640060B-47B2-49D9-B2E9-C47EA0BDC77C}"/>
    <dgm:cxn modelId="{F9B8CC62-71EE-429C-8682-3592335D503F}" type="presOf" srcId="{A0CDC09B-FD8C-42E3-85C6-C153C8677F31}" destId="{BD906C2C-9011-4228-97C0-9EB70845CFB7}" srcOrd="0" destOrd="3" presId="urn:microsoft.com/office/officeart/2005/8/layout/hList6"/>
    <dgm:cxn modelId="{12667A45-5021-4D46-8F99-D00B3D5D0E49}" srcId="{87F6FB85-215D-4316-BF38-180741C43CE9}" destId="{0DD9F4E9-35A2-422B-BF1A-D2973FDC3ACE}" srcOrd="1" destOrd="0" parTransId="{DDDC1E9C-8FE0-4AA1-98E0-A66334DFF579}" sibTransId="{1DE756C3-FBB9-4D44-B4FC-A0F054E9AB26}"/>
    <dgm:cxn modelId="{2A31E278-9F73-405C-B6A7-CDFEBF851D72}" srcId="{2789320E-6F00-49EA-A867-5255303F1DB8}" destId="{87F6FB85-215D-4316-BF38-180741C43CE9}" srcOrd="1" destOrd="0" parTransId="{6B5F29F1-37F0-4781-BA84-911F648F5D12}" sibTransId="{03BCDB01-9C6A-4F7E-8FD0-1011EF21F4EE}"/>
    <dgm:cxn modelId="{731BFA0F-5AED-4F19-92F8-DAE91C63AA3E}" srcId="{20DCB6F0-188B-421C-B49C-6D648B5A43CA}" destId="{8540513C-B4B5-4081-A037-388FF6E4ADF3}" srcOrd="0" destOrd="0" parTransId="{2008A8A7-5A09-4BA4-A64A-C08BDD900DF9}" sibTransId="{6D61667D-D24D-401B-9F91-994DF7AE9448}"/>
    <dgm:cxn modelId="{2B2585C8-B2A9-41DA-B710-882AFE42C238}" srcId="{BFC8605B-C042-43A2-8BBE-ED0A7A70B19A}" destId="{39B5F0E0-6586-4EA1-8A65-5932CFF41991}" srcOrd="0" destOrd="0" parTransId="{D59E616D-CD6B-4677-9CB3-9D75074F9510}" sibTransId="{054E7B8C-44DD-4765-9844-430F402D405B}"/>
    <dgm:cxn modelId="{F1237589-1D42-4F46-AF84-40011CE21E70}" srcId="{3DA70142-318D-4B9C-B7FA-2F4BBD680F69}" destId="{84632965-DCE8-4D04-8FF5-5A8E1C3ACCD4}" srcOrd="0" destOrd="0" parTransId="{19276146-25C9-4147-BD32-FE850E8319EF}" sibTransId="{FA6B9EFD-9A72-485E-9BC7-1F44136E5A5C}"/>
    <dgm:cxn modelId="{0DD10515-36F8-4B52-83A9-BB890E771EE1}" type="presOf" srcId="{84632965-DCE8-4D04-8FF5-5A8E1C3ACCD4}" destId="{B1D860B6-7F73-494F-95E5-082B4C175711}" srcOrd="0" destOrd="1" presId="urn:microsoft.com/office/officeart/2005/8/layout/hList6"/>
    <dgm:cxn modelId="{A15AB22C-0862-452C-B939-5BC4D8BE76FF}" srcId="{2789320E-6F00-49EA-A867-5255303F1DB8}" destId="{3DA70142-318D-4B9C-B7FA-2F4BBD680F69}" srcOrd="2" destOrd="0" parTransId="{37094746-0B87-417A-8DFD-0AC361C5CB01}" sibTransId="{82C5358F-A70F-49C5-B758-578EB4E4D008}"/>
    <dgm:cxn modelId="{854979FD-F569-483E-B417-A62CF0722AED}" type="presParOf" srcId="{281E5724-37D8-4653-ACF1-BD24E8850DAA}" destId="{C5AC99B7-DED4-4E08-8BC3-D3BA55B602E8}" srcOrd="0" destOrd="0" presId="urn:microsoft.com/office/officeart/2005/8/layout/hList6"/>
    <dgm:cxn modelId="{C759704B-7EE5-43A6-B0C9-DE4E12471EEC}" type="presParOf" srcId="{281E5724-37D8-4653-ACF1-BD24E8850DAA}" destId="{D78ACB79-47FC-4650-BF1C-3925EB48489B}" srcOrd="1" destOrd="0" presId="urn:microsoft.com/office/officeart/2005/8/layout/hList6"/>
    <dgm:cxn modelId="{326187CC-2CFA-4BD2-BF0F-43DD742A6909}" type="presParOf" srcId="{281E5724-37D8-4653-ACF1-BD24E8850DAA}" destId="{BD906C2C-9011-4228-97C0-9EB70845CFB7}" srcOrd="2" destOrd="0" presId="urn:microsoft.com/office/officeart/2005/8/layout/hList6"/>
    <dgm:cxn modelId="{E80ADE13-7DD8-47FA-A945-9FEC95B9D839}" type="presParOf" srcId="{281E5724-37D8-4653-ACF1-BD24E8850DAA}" destId="{5607F344-599D-4EA6-B57F-4DF020FB17BA}" srcOrd="3" destOrd="0" presId="urn:microsoft.com/office/officeart/2005/8/layout/hList6"/>
    <dgm:cxn modelId="{6B55CEE5-2598-494D-9B3E-9450213555DB}" type="presParOf" srcId="{281E5724-37D8-4653-ACF1-BD24E8850DAA}" destId="{B1D860B6-7F73-494F-95E5-082B4C175711}" srcOrd="4" destOrd="0" presId="urn:microsoft.com/office/officeart/2005/8/layout/hList6"/>
    <dgm:cxn modelId="{6AC7CA56-C705-4CFF-8B40-ABAA6C33E532}" type="presParOf" srcId="{281E5724-37D8-4653-ACF1-BD24E8850DAA}" destId="{F95F4B2A-4BFC-445D-BFD3-1363B3267283}" srcOrd="5" destOrd="0" presId="urn:microsoft.com/office/officeart/2005/8/layout/hList6"/>
    <dgm:cxn modelId="{2C3065F5-E7D5-40F7-A304-982FCF9C22B4}" type="presParOf" srcId="{281E5724-37D8-4653-ACF1-BD24E8850DAA}" destId="{E431AB49-5BBE-4FE0-9693-8BEF90AC975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95C250-2D18-47F6-8C57-C97FB2A85CD0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A0EBD1A-A6AA-4FA2-BB8C-D0B846BBA0C6}">
      <dgm:prSet phldrT="[Text]"/>
      <dgm:spPr/>
      <dgm:t>
        <a:bodyPr/>
        <a:lstStyle/>
        <a:p>
          <a:r>
            <a:rPr lang="en-US" dirty="0" smtClean="0"/>
            <a:t>Thaw</a:t>
          </a:r>
          <a:endParaRPr lang="en-US" dirty="0"/>
        </a:p>
      </dgm:t>
    </dgm:pt>
    <dgm:pt modelId="{08ACB25E-925F-43D9-B177-2199EB256343}" type="parTrans" cxnId="{32B3D187-64B1-400C-9F35-D205BAE3A0F6}">
      <dgm:prSet/>
      <dgm:spPr/>
      <dgm:t>
        <a:bodyPr/>
        <a:lstStyle/>
        <a:p>
          <a:endParaRPr lang="en-US"/>
        </a:p>
      </dgm:t>
    </dgm:pt>
    <dgm:pt modelId="{B730691C-FE90-4308-B8BB-5F2A70A60D3B}" type="sibTrans" cxnId="{32B3D187-64B1-400C-9F35-D205BAE3A0F6}">
      <dgm:prSet/>
      <dgm:spPr/>
      <dgm:t>
        <a:bodyPr/>
        <a:lstStyle/>
        <a:p>
          <a:endParaRPr lang="en-US"/>
        </a:p>
      </dgm:t>
    </dgm:pt>
    <dgm:pt modelId="{82D8D0FA-0342-47D5-92FB-5D58757064BD}">
      <dgm:prSet phldrT="[Text]"/>
      <dgm:spPr/>
      <dgm:t>
        <a:bodyPr/>
        <a:lstStyle/>
        <a:p>
          <a:r>
            <a:rPr lang="en-US" dirty="0" smtClean="0"/>
            <a:t>Prepare</a:t>
          </a:r>
          <a:endParaRPr lang="en-US" dirty="0"/>
        </a:p>
      </dgm:t>
    </dgm:pt>
    <dgm:pt modelId="{15C84DA8-AEF7-4E83-BD28-1056FDDFC963}" type="parTrans" cxnId="{3A43282C-3E22-4ECD-9632-D8633301E074}">
      <dgm:prSet/>
      <dgm:spPr/>
      <dgm:t>
        <a:bodyPr/>
        <a:lstStyle/>
        <a:p>
          <a:endParaRPr lang="en-US"/>
        </a:p>
      </dgm:t>
    </dgm:pt>
    <dgm:pt modelId="{F13C3FC8-55D7-430F-A17D-694E9EFEDAA1}" type="sibTrans" cxnId="{3A43282C-3E22-4ECD-9632-D8633301E074}">
      <dgm:prSet/>
      <dgm:spPr/>
      <dgm:t>
        <a:bodyPr/>
        <a:lstStyle/>
        <a:p>
          <a:endParaRPr lang="en-US"/>
        </a:p>
      </dgm:t>
    </dgm:pt>
    <dgm:pt modelId="{384F284D-2D44-4387-87E5-711FE096F077}">
      <dgm:prSet phldrT="[Text]"/>
      <dgm:spPr/>
      <dgm:t>
        <a:bodyPr/>
        <a:lstStyle/>
        <a:p>
          <a:r>
            <a:rPr lang="en-US" dirty="0" smtClean="0"/>
            <a:t>Cook</a:t>
          </a:r>
          <a:endParaRPr lang="en-US" dirty="0"/>
        </a:p>
      </dgm:t>
    </dgm:pt>
    <dgm:pt modelId="{187BDB8E-D636-4877-A1E3-D6F0814601EA}" type="parTrans" cxnId="{7D8277CF-0040-4033-AB04-53BEE8D0E47F}">
      <dgm:prSet/>
      <dgm:spPr/>
      <dgm:t>
        <a:bodyPr/>
        <a:lstStyle/>
        <a:p>
          <a:endParaRPr lang="en-US"/>
        </a:p>
      </dgm:t>
    </dgm:pt>
    <dgm:pt modelId="{689CFA5C-9153-45B6-ABD2-9C8DB041D1B6}" type="sibTrans" cxnId="{7D8277CF-0040-4033-AB04-53BEE8D0E47F}">
      <dgm:prSet/>
      <dgm:spPr/>
      <dgm:t>
        <a:bodyPr/>
        <a:lstStyle/>
        <a:p>
          <a:endParaRPr lang="en-US"/>
        </a:p>
      </dgm:t>
    </dgm:pt>
    <dgm:pt modelId="{547D73BF-5E09-4A6C-B6C1-CC3E28EEC1D1}">
      <dgm:prSet phldrT="[Text]"/>
      <dgm:spPr/>
      <dgm:t>
        <a:bodyPr/>
        <a:lstStyle/>
        <a:p>
          <a:r>
            <a:rPr lang="en-US" dirty="0" smtClean="0"/>
            <a:t>Hold</a:t>
          </a:r>
          <a:endParaRPr lang="en-US" dirty="0"/>
        </a:p>
      </dgm:t>
    </dgm:pt>
    <dgm:pt modelId="{AEC69BCF-4B01-4D08-8B71-909FCEDAC854}" type="parTrans" cxnId="{4045CC29-5CDE-4E54-A052-D1B94612C28B}">
      <dgm:prSet/>
      <dgm:spPr/>
      <dgm:t>
        <a:bodyPr/>
        <a:lstStyle/>
        <a:p>
          <a:endParaRPr lang="en-US"/>
        </a:p>
      </dgm:t>
    </dgm:pt>
    <dgm:pt modelId="{FCB5A7C6-B0B1-4382-8685-2CF8964B6442}" type="sibTrans" cxnId="{4045CC29-5CDE-4E54-A052-D1B94612C28B}">
      <dgm:prSet/>
      <dgm:spPr/>
      <dgm:t>
        <a:bodyPr/>
        <a:lstStyle/>
        <a:p>
          <a:endParaRPr lang="en-US"/>
        </a:p>
      </dgm:t>
    </dgm:pt>
    <dgm:pt modelId="{3104FFA5-7A32-4C32-B2BD-3FE8986CF7AC}">
      <dgm:prSet phldrT="[Text]"/>
      <dgm:spPr/>
      <dgm:t>
        <a:bodyPr/>
        <a:lstStyle/>
        <a:p>
          <a:r>
            <a:rPr lang="en-US" dirty="0" smtClean="0"/>
            <a:t>Cool</a:t>
          </a:r>
          <a:endParaRPr lang="en-US" dirty="0"/>
        </a:p>
      </dgm:t>
    </dgm:pt>
    <dgm:pt modelId="{12CEE539-9B42-4B21-AB40-D1E3323152D6}" type="parTrans" cxnId="{BD21734D-FC42-4F81-9ED2-AFCCCFF2251F}">
      <dgm:prSet/>
      <dgm:spPr/>
      <dgm:t>
        <a:bodyPr/>
        <a:lstStyle/>
        <a:p>
          <a:endParaRPr lang="en-US"/>
        </a:p>
      </dgm:t>
    </dgm:pt>
    <dgm:pt modelId="{BACA24DE-B13D-4D77-A8FC-BF32D215CEAB}" type="sibTrans" cxnId="{BD21734D-FC42-4F81-9ED2-AFCCCFF2251F}">
      <dgm:prSet/>
      <dgm:spPr/>
      <dgm:t>
        <a:bodyPr/>
        <a:lstStyle/>
        <a:p>
          <a:endParaRPr lang="en-US"/>
        </a:p>
      </dgm:t>
    </dgm:pt>
    <dgm:pt modelId="{D5634AE5-5181-41A1-A6D9-75C985005747}">
      <dgm:prSet phldrT="[Text]"/>
      <dgm:spPr/>
      <dgm:t>
        <a:bodyPr/>
        <a:lstStyle/>
        <a:p>
          <a:r>
            <a:rPr lang="en-US" dirty="0" smtClean="0"/>
            <a:t>Reheat</a:t>
          </a:r>
          <a:endParaRPr lang="en-US" dirty="0"/>
        </a:p>
      </dgm:t>
    </dgm:pt>
    <dgm:pt modelId="{92A42722-4ABC-40AD-90E5-DC02C7F02BFB}" type="parTrans" cxnId="{13250DED-08E2-47DC-B5C1-AAFA5B87AAD2}">
      <dgm:prSet/>
      <dgm:spPr/>
      <dgm:t>
        <a:bodyPr/>
        <a:lstStyle/>
        <a:p>
          <a:endParaRPr lang="en-US"/>
        </a:p>
      </dgm:t>
    </dgm:pt>
    <dgm:pt modelId="{474741C8-DA0F-4DFB-834D-ED5E4EBD3260}" type="sibTrans" cxnId="{13250DED-08E2-47DC-B5C1-AAFA5B87AAD2}">
      <dgm:prSet/>
      <dgm:spPr/>
      <dgm:t>
        <a:bodyPr/>
        <a:lstStyle/>
        <a:p>
          <a:endParaRPr lang="en-US"/>
        </a:p>
      </dgm:t>
    </dgm:pt>
    <dgm:pt modelId="{24878909-05F3-4544-8B9D-FAA90AE5FE3D}">
      <dgm:prSet phldrT="[Text]"/>
      <dgm:spPr/>
      <dgm:t>
        <a:bodyPr/>
        <a:lstStyle/>
        <a:p>
          <a:r>
            <a:rPr lang="en-US" dirty="0" smtClean="0"/>
            <a:t>Store</a:t>
          </a:r>
          <a:endParaRPr lang="en-US" dirty="0"/>
        </a:p>
      </dgm:t>
    </dgm:pt>
    <dgm:pt modelId="{CC6C7312-C08B-4FA0-A769-130EA905354E}" type="parTrans" cxnId="{A23BFC8E-D53D-4FD4-BED4-6B024565758E}">
      <dgm:prSet/>
      <dgm:spPr/>
      <dgm:t>
        <a:bodyPr/>
        <a:lstStyle/>
        <a:p>
          <a:endParaRPr lang="en-US"/>
        </a:p>
      </dgm:t>
    </dgm:pt>
    <dgm:pt modelId="{4D556250-A859-4346-9999-90FCA42BF1E4}" type="sibTrans" cxnId="{A23BFC8E-D53D-4FD4-BED4-6B024565758E}">
      <dgm:prSet/>
      <dgm:spPr/>
      <dgm:t>
        <a:bodyPr/>
        <a:lstStyle/>
        <a:p>
          <a:endParaRPr lang="en-US"/>
        </a:p>
      </dgm:t>
    </dgm:pt>
    <dgm:pt modelId="{9D522A1A-95FA-4335-85AC-725CB17CA6F9}" type="pres">
      <dgm:prSet presAssocID="{BC95C250-2D18-47F6-8C57-C97FB2A85CD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ECEA27-CCB7-4BDF-A245-A782FD0FEE9A}" type="pres">
      <dgm:prSet presAssocID="{BC95C250-2D18-47F6-8C57-C97FB2A85CD0}" presName="arrow" presStyleLbl="bgShp" presStyleIdx="0" presStyleCnt="1"/>
      <dgm:spPr/>
      <dgm:t>
        <a:bodyPr/>
        <a:lstStyle/>
        <a:p>
          <a:endParaRPr lang="en-US"/>
        </a:p>
      </dgm:t>
    </dgm:pt>
    <dgm:pt modelId="{3CE6E2C9-926B-448F-9FCB-F3EF0E069E6F}" type="pres">
      <dgm:prSet presAssocID="{BC95C250-2D18-47F6-8C57-C97FB2A85CD0}" presName="linearProcess" presStyleCnt="0"/>
      <dgm:spPr/>
      <dgm:t>
        <a:bodyPr/>
        <a:lstStyle/>
        <a:p>
          <a:endParaRPr lang="en-US"/>
        </a:p>
      </dgm:t>
    </dgm:pt>
    <dgm:pt modelId="{B275EA97-E2D5-4528-BF51-914A117EFA0F}" type="pres">
      <dgm:prSet presAssocID="{EA0EBD1A-A6AA-4FA2-BB8C-D0B846BBA0C6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AE3C7-773D-419A-BEB7-8587D0A2202E}" type="pres">
      <dgm:prSet presAssocID="{B730691C-FE90-4308-B8BB-5F2A70A60D3B}" presName="sibTrans" presStyleCnt="0"/>
      <dgm:spPr/>
      <dgm:t>
        <a:bodyPr/>
        <a:lstStyle/>
        <a:p>
          <a:endParaRPr lang="en-US"/>
        </a:p>
      </dgm:t>
    </dgm:pt>
    <dgm:pt modelId="{6A6FB962-A991-453F-9DC6-187CBE2C0E6B}" type="pres">
      <dgm:prSet presAssocID="{82D8D0FA-0342-47D5-92FB-5D58757064BD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3960A-F241-49FE-AD9C-7BC9DEA22E1D}" type="pres">
      <dgm:prSet presAssocID="{F13C3FC8-55D7-430F-A17D-694E9EFEDAA1}" presName="sibTrans" presStyleCnt="0"/>
      <dgm:spPr/>
      <dgm:t>
        <a:bodyPr/>
        <a:lstStyle/>
        <a:p>
          <a:endParaRPr lang="en-US"/>
        </a:p>
      </dgm:t>
    </dgm:pt>
    <dgm:pt modelId="{67EC79F4-5BF0-4009-AE51-BF087E029C09}" type="pres">
      <dgm:prSet presAssocID="{384F284D-2D44-4387-87E5-711FE096F077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D42F0-18C2-47BF-822C-6F58856D55B6}" type="pres">
      <dgm:prSet presAssocID="{689CFA5C-9153-45B6-ABD2-9C8DB041D1B6}" presName="sibTrans" presStyleCnt="0"/>
      <dgm:spPr/>
      <dgm:t>
        <a:bodyPr/>
        <a:lstStyle/>
        <a:p>
          <a:endParaRPr lang="en-US"/>
        </a:p>
      </dgm:t>
    </dgm:pt>
    <dgm:pt modelId="{B6E3BDCB-3943-45D7-91B3-8D367DB50AB3}" type="pres">
      <dgm:prSet presAssocID="{547D73BF-5E09-4A6C-B6C1-CC3E28EEC1D1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58489-B8C9-4247-8853-92C8BE72D1D9}" type="pres">
      <dgm:prSet presAssocID="{FCB5A7C6-B0B1-4382-8685-2CF8964B6442}" presName="sibTrans" presStyleCnt="0"/>
      <dgm:spPr/>
      <dgm:t>
        <a:bodyPr/>
        <a:lstStyle/>
        <a:p>
          <a:endParaRPr lang="en-US"/>
        </a:p>
      </dgm:t>
    </dgm:pt>
    <dgm:pt modelId="{94A9928D-0015-4BD0-9C2D-3C06A2270046}" type="pres">
      <dgm:prSet presAssocID="{3104FFA5-7A32-4C32-B2BD-3FE8986CF7AC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03269-6B34-45B6-83FC-2609D7CB96CE}" type="pres">
      <dgm:prSet presAssocID="{BACA24DE-B13D-4D77-A8FC-BF32D215CEAB}" presName="sibTrans" presStyleCnt="0"/>
      <dgm:spPr/>
      <dgm:t>
        <a:bodyPr/>
        <a:lstStyle/>
        <a:p>
          <a:endParaRPr lang="en-US"/>
        </a:p>
      </dgm:t>
    </dgm:pt>
    <dgm:pt modelId="{5924246B-CDCA-48F2-B931-28E2A75DA21C}" type="pres">
      <dgm:prSet presAssocID="{24878909-05F3-4544-8B9D-FAA90AE5FE3D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AD032-9407-46C4-B1C5-D3978587F65F}" type="pres">
      <dgm:prSet presAssocID="{4D556250-A859-4346-9999-90FCA42BF1E4}" presName="sibTrans" presStyleCnt="0"/>
      <dgm:spPr/>
      <dgm:t>
        <a:bodyPr/>
        <a:lstStyle/>
        <a:p>
          <a:endParaRPr lang="en-US"/>
        </a:p>
      </dgm:t>
    </dgm:pt>
    <dgm:pt modelId="{5539C4BA-6D74-48B1-973B-3EFE03070F32}" type="pres">
      <dgm:prSet presAssocID="{D5634AE5-5181-41A1-A6D9-75C985005747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43282C-3E22-4ECD-9632-D8633301E074}" srcId="{BC95C250-2D18-47F6-8C57-C97FB2A85CD0}" destId="{82D8D0FA-0342-47D5-92FB-5D58757064BD}" srcOrd="1" destOrd="0" parTransId="{15C84DA8-AEF7-4E83-BD28-1056FDDFC963}" sibTransId="{F13C3FC8-55D7-430F-A17D-694E9EFEDAA1}"/>
    <dgm:cxn modelId="{FA4F59B8-1CA0-43DC-80C9-47D6CCEA3C87}" type="presOf" srcId="{3104FFA5-7A32-4C32-B2BD-3FE8986CF7AC}" destId="{94A9928D-0015-4BD0-9C2D-3C06A2270046}" srcOrd="0" destOrd="0" presId="urn:microsoft.com/office/officeart/2005/8/layout/hProcess9"/>
    <dgm:cxn modelId="{A23BFC8E-D53D-4FD4-BED4-6B024565758E}" srcId="{BC95C250-2D18-47F6-8C57-C97FB2A85CD0}" destId="{24878909-05F3-4544-8B9D-FAA90AE5FE3D}" srcOrd="5" destOrd="0" parTransId="{CC6C7312-C08B-4FA0-A769-130EA905354E}" sibTransId="{4D556250-A859-4346-9999-90FCA42BF1E4}"/>
    <dgm:cxn modelId="{5A296B2B-281A-4D92-9BC3-369F6626A9D6}" type="presOf" srcId="{BC95C250-2D18-47F6-8C57-C97FB2A85CD0}" destId="{9D522A1A-95FA-4335-85AC-725CB17CA6F9}" srcOrd="0" destOrd="0" presId="urn:microsoft.com/office/officeart/2005/8/layout/hProcess9"/>
    <dgm:cxn modelId="{C47104CE-8B20-4BC9-8081-16D95E209010}" type="presOf" srcId="{24878909-05F3-4544-8B9D-FAA90AE5FE3D}" destId="{5924246B-CDCA-48F2-B931-28E2A75DA21C}" srcOrd="0" destOrd="0" presId="urn:microsoft.com/office/officeart/2005/8/layout/hProcess9"/>
    <dgm:cxn modelId="{13250DED-08E2-47DC-B5C1-AAFA5B87AAD2}" srcId="{BC95C250-2D18-47F6-8C57-C97FB2A85CD0}" destId="{D5634AE5-5181-41A1-A6D9-75C985005747}" srcOrd="6" destOrd="0" parTransId="{92A42722-4ABC-40AD-90E5-DC02C7F02BFB}" sibTransId="{474741C8-DA0F-4DFB-834D-ED5E4EBD3260}"/>
    <dgm:cxn modelId="{7D8277CF-0040-4033-AB04-53BEE8D0E47F}" srcId="{BC95C250-2D18-47F6-8C57-C97FB2A85CD0}" destId="{384F284D-2D44-4387-87E5-711FE096F077}" srcOrd="2" destOrd="0" parTransId="{187BDB8E-D636-4877-A1E3-D6F0814601EA}" sibTransId="{689CFA5C-9153-45B6-ABD2-9C8DB041D1B6}"/>
    <dgm:cxn modelId="{B962C499-0C3C-4A04-B6C9-38F0BE11BDCF}" type="presOf" srcId="{547D73BF-5E09-4A6C-B6C1-CC3E28EEC1D1}" destId="{B6E3BDCB-3943-45D7-91B3-8D367DB50AB3}" srcOrd="0" destOrd="0" presId="urn:microsoft.com/office/officeart/2005/8/layout/hProcess9"/>
    <dgm:cxn modelId="{914189D8-C48B-4E87-9185-61FEFBB1C109}" type="presOf" srcId="{384F284D-2D44-4387-87E5-711FE096F077}" destId="{67EC79F4-5BF0-4009-AE51-BF087E029C09}" srcOrd="0" destOrd="0" presId="urn:microsoft.com/office/officeart/2005/8/layout/hProcess9"/>
    <dgm:cxn modelId="{4045CC29-5CDE-4E54-A052-D1B94612C28B}" srcId="{BC95C250-2D18-47F6-8C57-C97FB2A85CD0}" destId="{547D73BF-5E09-4A6C-B6C1-CC3E28EEC1D1}" srcOrd="3" destOrd="0" parTransId="{AEC69BCF-4B01-4D08-8B71-909FCEDAC854}" sibTransId="{FCB5A7C6-B0B1-4382-8685-2CF8964B6442}"/>
    <dgm:cxn modelId="{E2157244-F554-462F-9984-CE7965AF155E}" type="presOf" srcId="{82D8D0FA-0342-47D5-92FB-5D58757064BD}" destId="{6A6FB962-A991-453F-9DC6-187CBE2C0E6B}" srcOrd="0" destOrd="0" presId="urn:microsoft.com/office/officeart/2005/8/layout/hProcess9"/>
    <dgm:cxn modelId="{32B3D187-64B1-400C-9F35-D205BAE3A0F6}" srcId="{BC95C250-2D18-47F6-8C57-C97FB2A85CD0}" destId="{EA0EBD1A-A6AA-4FA2-BB8C-D0B846BBA0C6}" srcOrd="0" destOrd="0" parTransId="{08ACB25E-925F-43D9-B177-2199EB256343}" sibTransId="{B730691C-FE90-4308-B8BB-5F2A70A60D3B}"/>
    <dgm:cxn modelId="{7ED56EAC-AB37-4F4A-BA1B-F44833C301D4}" type="presOf" srcId="{D5634AE5-5181-41A1-A6D9-75C985005747}" destId="{5539C4BA-6D74-48B1-973B-3EFE03070F32}" srcOrd="0" destOrd="0" presId="urn:microsoft.com/office/officeart/2005/8/layout/hProcess9"/>
    <dgm:cxn modelId="{BD21734D-FC42-4F81-9ED2-AFCCCFF2251F}" srcId="{BC95C250-2D18-47F6-8C57-C97FB2A85CD0}" destId="{3104FFA5-7A32-4C32-B2BD-3FE8986CF7AC}" srcOrd="4" destOrd="0" parTransId="{12CEE539-9B42-4B21-AB40-D1E3323152D6}" sibTransId="{BACA24DE-B13D-4D77-A8FC-BF32D215CEAB}"/>
    <dgm:cxn modelId="{33AA9BEB-9AB8-46D6-8DFC-01D268137D3A}" type="presOf" srcId="{EA0EBD1A-A6AA-4FA2-BB8C-D0B846BBA0C6}" destId="{B275EA97-E2D5-4528-BF51-914A117EFA0F}" srcOrd="0" destOrd="0" presId="urn:microsoft.com/office/officeart/2005/8/layout/hProcess9"/>
    <dgm:cxn modelId="{A0C5E320-C488-4444-9913-F106D27ED145}" type="presParOf" srcId="{9D522A1A-95FA-4335-85AC-725CB17CA6F9}" destId="{1DECEA27-CCB7-4BDF-A245-A782FD0FEE9A}" srcOrd="0" destOrd="0" presId="urn:microsoft.com/office/officeart/2005/8/layout/hProcess9"/>
    <dgm:cxn modelId="{9D36C299-8EF0-4B38-B3C5-80FE2B9A3B8F}" type="presParOf" srcId="{9D522A1A-95FA-4335-85AC-725CB17CA6F9}" destId="{3CE6E2C9-926B-448F-9FCB-F3EF0E069E6F}" srcOrd="1" destOrd="0" presId="urn:microsoft.com/office/officeart/2005/8/layout/hProcess9"/>
    <dgm:cxn modelId="{C0B8C653-3214-4C51-8577-D92619020BBD}" type="presParOf" srcId="{3CE6E2C9-926B-448F-9FCB-F3EF0E069E6F}" destId="{B275EA97-E2D5-4528-BF51-914A117EFA0F}" srcOrd="0" destOrd="0" presId="urn:microsoft.com/office/officeart/2005/8/layout/hProcess9"/>
    <dgm:cxn modelId="{F16281E0-5CB2-461E-BC18-3DDF72915E5B}" type="presParOf" srcId="{3CE6E2C9-926B-448F-9FCB-F3EF0E069E6F}" destId="{7CBAE3C7-773D-419A-BEB7-8587D0A2202E}" srcOrd="1" destOrd="0" presId="urn:microsoft.com/office/officeart/2005/8/layout/hProcess9"/>
    <dgm:cxn modelId="{9BBCE449-C826-4CD5-831C-8EEF06F10F71}" type="presParOf" srcId="{3CE6E2C9-926B-448F-9FCB-F3EF0E069E6F}" destId="{6A6FB962-A991-453F-9DC6-187CBE2C0E6B}" srcOrd="2" destOrd="0" presId="urn:microsoft.com/office/officeart/2005/8/layout/hProcess9"/>
    <dgm:cxn modelId="{A6AA6C43-4210-47D9-BB57-BBCC06505F7E}" type="presParOf" srcId="{3CE6E2C9-926B-448F-9FCB-F3EF0E069E6F}" destId="{7473960A-F241-49FE-AD9C-7BC9DEA22E1D}" srcOrd="3" destOrd="0" presId="urn:microsoft.com/office/officeart/2005/8/layout/hProcess9"/>
    <dgm:cxn modelId="{155C1994-7FEC-4E73-99FB-4512FC0216B2}" type="presParOf" srcId="{3CE6E2C9-926B-448F-9FCB-F3EF0E069E6F}" destId="{67EC79F4-5BF0-4009-AE51-BF087E029C09}" srcOrd="4" destOrd="0" presId="urn:microsoft.com/office/officeart/2005/8/layout/hProcess9"/>
    <dgm:cxn modelId="{9867D499-D1AA-45F4-90CF-CDFD191F0DB7}" type="presParOf" srcId="{3CE6E2C9-926B-448F-9FCB-F3EF0E069E6F}" destId="{8B4D42F0-18C2-47BF-822C-6F58856D55B6}" srcOrd="5" destOrd="0" presId="urn:microsoft.com/office/officeart/2005/8/layout/hProcess9"/>
    <dgm:cxn modelId="{8817CF30-A887-4D2E-8D0F-F1E5959CE712}" type="presParOf" srcId="{3CE6E2C9-926B-448F-9FCB-F3EF0E069E6F}" destId="{B6E3BDCB-3943-45D7-91B3-8D367DB50AB3}" srcOrd="6" destOrd="0" presId="urn:microsoft.com/office/officeart/2005/8/layout/hProcess9"/>
    <dgm:cxn modelId="{FFAB4957-71E0-4686-937E-5ECBADB9BFF8}" type="presParOf" srcId="{3CE6E2C9-926B-448F-9FCB-F3EF0E069E6F}" destId="{9F158489-B8C9-4247-8853-92C8BE72D1D9}" srcOrd="7" destOrd="0" presId="urn:microsoft.com/office/officeart/2005/8/layout/hProcess9"/>
    <dgm:cxn modelId="{FF100BD6-15AA-4E3F-940B-3684E184225C}" type="presParOf" srcId="{3CE6E2C9-926B-448F-9FCB-F3EF0E069E6F}" destId="{94A9928D-0015-4BD0-9C2D-3C06A2270046}" srcOrd="8" destOrd="0" presId="urn:microsoft.com/office/officeart/2005/8/layout/hProcess9"/>
    <dgm:cxn modelId="{FF85D6E4-A7F6-4415-841C-EFE7E3FA4206}" type="presParOf" srcId="{3CE6E2C9-926B-448F-9FCB-F3EF0E069E6F}" destId="{35F03269-6B34-45B6-83FC-2609D7CB96CE}" srcOrd="9" destOrd="0" presId="urn:microsoft.com/office/officeart/2005/8/layout/hProcess9"/>
    <dgm:cxn modelId="{B2CF707C-BC19-471E-8E0A-F95875B5A557}" type="presParOf" srcId="{3CE6E2C9-926B-448F-9FCB-F3EF0E069E6F}" destId="{5924246B-CDCA-48F2-B931-28E2A75DA21C}" srcOrd="10" destOrd="0" presId="urn:microsoft.com/office/officeart/2005/8/layout/hProcess9"/>
    <dgm:cxn modelId="{4181D991-935A-4841-B6A3-FAA15D6042DB}" type="presParOf" srcId="{3CE6E2C9-926B-448F-9FCB-F3EF0E069E6F}" destId="{142AD032-9407-46C4-B1C5-D3978587F65F}" srcOrd="11" destOrd="0" presId="urn:microsoft.com/office/officeart/2005/8/layout/hProcess9"/>
    <dgm:cxn modelId="{B63AE80A-1E3A-4506-9840-6A507500CF68}" type="presParOf" srcId="{3CE6E2C9-926B-448F-9FCB-F3EF0E069E6F}" destId="{5539C4BA-6D74-48B1-973B-3EFE03070F32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659A56-FE90-4326-B836-E35AA10D0CC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A69A91-B7D6-4BC3-BAE3-B85848913956}">
      <dgm:prSet phldrT="[Text]"/>
      <dgm:spPr/>
      <dgm:t>
        <a:bodyPr/>
        <a:lstStyle/>
        <a:p>
          <a:r>
            <a:rPr lang="en-US" dirty="0" smtClean="0"/>
            <a:t>Refrigerator</a:t>
          </a:r>
          <a:endParaRPr lang="en-US" dirty="0"/>
        </a:p>
      </dgm:t>
    </dgm:pt>
    <dgm:pt modelId="{44753924-5371-4FB9-94F6-15B4D071FD0D}" type="parTrans" cxnId="{01971D96-8720-49AE-BB0E-067CE9DEE17E}">
      <dgm:prSet/>
      <dgm:spPr/>
      <dgm:t>
        <a:bodyPr/>
        <a:lstStyle/>
        <a:p>
          <a:endParaRPr lang="en-US"/>
        </a:p>
      </dgm:t>
    </dgm:pt>
    <dgm:pt modelId="{B527B949-C09E-4E47-89E0-6287D3956489}" type="sibTrans" cxnId="{01971D96-8720-49AE-BB0E-067CE9DEE17E}">
      <dgm:prSet/>
      <dgm:spPr/>
      <dgm:t>
        <a:bodyPr/>
        <a:lstStyle/>
        <a:p>
          <a:endParaRPr lang="en-US"/>
        </a:p>
      </dgm:t>
    </dgm:pt>
    <dgm:pt modelId="{1B8E92B4-F80E-4EF2-9579-91AB7A5C8272}">
      <dgm:prSet phldrT="[Text]"/>
      <dgm:spPr/>
      <dgm:t>
        <a:bodyPr/>
        <a:lstStyle/>
        <a:p>
          <a:r>
            <a:rPr lang="en-US" dirty="0" smtClean="0"/>
            <a:t>Best, Safest, and Slowest.</a:t>
          </a:r>
          <a:endParaRPr lang="en-US" dirty="0"/>
        </a:p>
      </dgm:t>
    </dgm:pt>
    <dgm:pt modelId="{056781FE-8A33-42ED-B49A-DCAADE6C17F8}" type="parTrans" cxnId="{1F47BDE9-1CE6-4450-BFF2-2ED8A8789901}">
      <dgm:prSet/>
      <dgm:spPr/>
      <dgm:t>
        <a:bodyPr/>
        <a:lstStyle/>
        <a:p>
          <a:endParaRPr lang="en-US"/>
        </a:p>
      </dgm:t>
    </dgm:pt>
    <dgm:pt modelId="{B1B8834B-32CF-46BA-8591-E9CC8A3AC267}" type="sibTrans" cxnId="{1F47BDE9-1CE6-4450-BFF2-2ED8A8789901}">
      <dgm:prSet/>
      <dgm:spPr/>
      <dgm:t>
        <a:bodyPr/>
        <a:lstStyle/>
        <a:p>
          <a:endParaRPr lang="en-US"/>
        </a:p>
      </dgm:t>
    </dgm:pt>
    <dgm:pt modelId="{5E84A8D6-E290-4586-A32A-A365250A3990}">
      <dgm:prSet phldrT="[Text]"/>
      <dgm:spPr/>
      <dgm:t>
        <a:bodyPr/>
        <a:lstStyle/>
        <a:p>
          <a:r>
            <a:rPr lang="en-US" dirty="0" smtClean="0"/>
            <a:t>Place food in a drip pan to avoid cross contamination </a:t>
          </a:r>
          <a:endParaRPr lang="en-US" dirty="0"/>
        </a:p>
      </dgm:t>
    </dgm:pt>
    <dgm:pt modelId="{34E7B6C5-869E-4D89-98DC-A27E091C0A9D}" type="parTrans" cxnId="{6449CF55-DBE7-4025-9626-2B0E6DC7ACAA}">
      <dgm:prSet/>
      <dgm:spPr/>
      <dgm:t>
        <a:bodyPr/>
        <a:lstStyle/>
        <a:p>
          <a:endParaRPr lang="en-US"/>
        </a:p>
      </dgm:t>
    </dgm:pt>
    <dgm:pt modelId="{FBB7B596-F2A8-427C-ACB5-AD04E0514FB5}" type="sibTrans" cxnId="{6449CF55-DBE7-4025-9626-2B0E6DC7ACAA}">
      <dgm:prSet/>
      <dgm:spPr/>
      <dgm:t>
        <a:bodyPr/>
        <a:lstStyle/>
        <a:p>
          <a:endParaRPr lang="en-US"/>
        </a:p>
      </dgm:t>
    </dgm:pt>
    <dgm:pt modelId="{47694DD6-38FD-4EC8-9915-DDBB5DA1CC09}">
      <dgm:prSet phldrT="[Text]"/>
      <dgm:spPr/>
      <dgm:t>
        <a:bodyPr/>
        <a:lstStyle/>
        <a:p>
          <a:r>
            <a:rPr lang="en-US" dirty="0" smtClean="0"/>
            <a:t>Sink</a:t>
          </a:r>
          <a:endParaRPr lang="en-US" dirty="0"/>
        </a:p>
      </dgm:t>
    </dgm:pt>
    <dgm:pt modelId="{36B0D6DF-DC67-4754-9FAF-CA8312FD739A}" type="parTrans" cxnId="{C468CA31-D8B0-465E-BE81-14A4A6AAC998}">
      <dgm:prSet/>
      <dgm:spPr/>
      <dgm:t>
        <a:bodyPr/>
        <a:lstStyle/>
        <a:p>
          <a:endParaRPr lang="en-US"/>
        </a:p>
      </dgm:t>
    </dgm:pt>
    <dgm:pt modelId="{3F8E8C8B-0BB8-4D6B-BCC2-297D4B20EC3E}" type="sibTrans" cxnId="{C468CA31-D8B0-465E-BE81-14A4A6AAC998}">
      <dgm:prSet/>
      <dgm:spPr/>
      <dgm:t>
        <a:bodyPr/>
        <a:lstStyle/>
        <a:p>
          <a:endParaRPr lang="en-US"/>
        </a:p>
      </dgm:t>
    </dgm:pt>
    <dgm:pt modelId="{D7327B4C-EADD-49F6-83CB-714E9F71175B}">
      <dgm:prSet phldrT="[Text]"/>
      <dgm:spPr/>
      <dgm:t>
        <a:bodyPr/>
        <a:lstStyle/>
        <a:p>
          <a:r>
            <a:rPr lang="en-US" dirty="0" smtClean="0"/>
            <a:t>Cover or wrap the food and place in clean sink.</a:t>
          </a:r>
          <a:endParaRPr lang="en-US" dirty="0"/>
        </a:p>
      </dgm:t>
    </dgm:pt>
    <dgm:pt modelId="{4CF21164-AB7F-4D5D-92CF-015E1A4CFDCD}" type="parTrans" cxnId="{923FDA00-B26B-4A08-8B08-F445056BFDAA}">
      <dgm:prSet/>
      <dgm:spPr/>
      <dgm:t>
        <a:bodyPr/>
        <a:lstStyle/>
        <a:p>
          <a:endParaRPr lang="en-US"/>
        </a:p>
      </dgm:t>
    </dgm:pt>
    <dgm:pt modelId="{34418BC8-43FB-4A60-ABB7-F4D2229F5EFA}" type="sibTrans" cxnId="{923FDA00-B26B-4A08-8B08-F445056BFDAA}">
      <dgm:prSet/>
      <dgm:spPr/>
      <dgm:t>
        <a:bodyPr/>
        <a:lstStyle/>
        <a:p>
          <a:endParaRPr lang="en-US"/>
        </a:p>
      </dgm:t>
    </dgm:pt>
    <dgm:pt modelId="{9A4C6C5E-1133-4339-915C-CD016EAB5A72}">
      <dgm:prSet phldrT="[Text]"/>
      <dgm:spPr/>
      <dgm:t>
        <a:bodyPr/>
        <a:lstStyle/>
        <a:p>
          <a:r>
            <a:rPr lang="en-US" dirty="0" smtClean="0"/>
            <a:t>Microwave</a:t>
          </a:r>
          <a:endParaRPr lang="en-US" dirty="0"/>
        </a:p>
      </dgm:t>
    </dgm:pt>
    <dgm:pt modelId="{34561EDA-1D06-4DDA-8503-533D99C2EDF8}" type="parTrans" cxnId="{B0C623CB-B839-4386-AE21-EEC391E126A3}">
      <dgm:prSet/>
      <dgm:spPr/>
      <dgm:t>
        <a:bodyPr/>
        <a:lstStyle/>
        <a:p>
          <a:endParaRPr lang="en-US"/>
        </a:p>
      </dgm:t>
    </dgm:pt>
    <dgm:pt modelId="{730C1610-C410-4528-B13E-53A2885B0B4D}" type="sibTrans" cxnId="{B0C623CB-B839-4386-AE21-EEC391E126A3}">
      <dgm:prSet/>
      <dgm:spPr/>
      <dgm:t>
        <a:bodyPr/>
        <a:lstStyle/>
        <a:p>
          <a:endParaRPr lang="en-US"/>
        </a:p>
      </dgm:t>
    </dgm:pt>
    <dgm:pt modelId="{98B48D3B-E6F4-4BAA-8F44-F18E13938F44}">
      <dgm:prSet phldrT="[Text]"/>
      <dgm:spPr/>
      <dgm:t>
        <a:bodyPr/>
        <a:lstStyle/>
        <a:p>
          <a:r>
            <a:rPr lang="en-US" dirty="0" smtClean="0"/>
            <a:t>Somewhat Safe.</a:t>
          </a:r>
          <a:endParaRPr lang="en-US" dirty="0"/>
        </a:p>
      </dgm:t>
    </dgm:pt>
    <dgm:pt modelId="{B5E9A288-E6F5-4AD4-85C0-007FD10E7780}" type="parTrans" cxnId="{9E6CDE8F-2B60-4DB5-BC48-8B439627AF05}">
      <dgm:prSet/>
      <dgm:spPr/>
      <dgm:t>
        <a:bodyPr/>
        <a:lstStyle/>
        <a:p>
          <a:endParaRPr lang="en-US"/>
        </a:p>
      </dgm:t>
    </dgm:pt>
    <dgm:pt modelId="{27F649CC-7270-4B27-B6BB-8BACBF316450}" type="sibTrans" cxnId="{9E6CDE8F-2B60-4DB5-BC48-8B439627AF05}">
      <dgm:prSet/>
      <dgm:spPr/>
      <dgm:t>
        <a:bodyPr/>
        <a:lstStyle/>
        <a:p>
          <a:endParaRPr lang="en-US"/>
        </a:p>
      </dgm:t>
    </dgm:pt>
    <dgm:pt modelId="{CC99D629-6177-4314-A624-430774B35184}">
      <dgm:prSet phldrT="[Text]"/>
      <dgm:spPr/>
      <dgm:t>
        <a:bodyPr/>
        <a:lstStyle/>
        <a:p>
          <a:r>
            <a:rPr lang="en-US" dirty="0" smtClean="0"/>
            <a:t>Run cold water over food until thawed.</a:t>
          </a:r>
          <a:endParaRPr lang="en-US" dirty="0"/>
        </a:p>
      </dgm:t>
    </dgm:pt>
    <dgm:pt modelId="{D961C9DB-255E-4BB7-8856-EAFF881290B8}" type="parTrans" cxnId="{7AD134F2-936C-4201-91B2-F77358679ABF}">
      <dgm:prSet/>
      <dgm:spPr/>
      <dgm:t>
        <a:bodyPr/>
        <a:lstStyle/>
        <a:p>
          <a:endParaRPr lang="en-US"/>
        </a:p>
      </dgm:t>
    </dgm:pt>
    <dgm:pt modelId="{974EC933-0AE3-4EEE-A256-8D5F9201921D}" type="sibTrans" cxnId="{7AD134F2-936C-4201-91B2-F77358679ABF}">
      <dgm:prSet/>
      <dgm:spPr/>
      <dgm:t>
        <a:bodyPr/>
        <a:lstStyle/>
        <a:p>
          <a:endParaRPr lang="en-US"/>
        </a:p>
      </dgm:t>
    </dgm:pt>
    <dgm:pt modelId="{4BF72A47-0256-4F39-9D2E-B75408ABCB9B}">
      <dgm:prSet phldrT="[Text]"/>
      <dgm:spPr/>
      <dgm:t>
        <a:bodyPr/>
        <a:lstStyle/>
        <a:p>
          <a:endParaRPr lang="en-US" dirty="0"/>
        </a:p>
      </dgm:t>
    </dgm:pt>
    <dgm:pt modelId="{9F757410-0AAB-43FB-8148-13CD11AB13ED}" type="parTrans" cxnId="{7552FD21-DA57-4EAF-9E06-DD4B79B7FD55}">
      <dgm:prSet/>
      <dgm:spPr/>
      <dgm:t>
        <a:bodyPr/>
        <a:lstStyle/>
        <a:p>
          <a:endParaRPr lang="en-US"/>
        </a:p>
      </dgm:t>
    </dgm:pt>
    <dgm:pt modelId="{C9C18798-8B01-4F69-B215-DC0A0551B748}" type="sibTrans" cxnId="{7552FD21-DA57-4EAF-9E06-DD4B79B7FD55}">
      <dgm:prSet/>
      <dgm:spPr/>
      <dgm:t>
        <a:bodyPr/>
        <a:lstStyle/>
        <a:p>
          <a:endParaRPr lang="en-US"/>
        </a:p>
      </dgm:t>
    </dgm:pt>
    <dgm:pt modelId="{21F0591E-F5DF-4569-945E-952A4341D39F}">
      <dgm:prSet phldrT="[Text]"/>
      <dgm:spPr/>
      <dgm:t>
        <a:bodyPr/>
        <a:lstStyle/>
        <a:p>
          <a:endParaRPr lang="en-US" dirty="0"/>
        </a:p>
      </dgm:t>
    </dgm:pt>
    <dgm:pt modelId="{9CD6D015-E04D-4996-8A56-3472EEE5B9DF}" type="parTrans" cxnId="{2033C31F-4E92-440C-AAB5-9A560D166C26}">
      <dgm:prSet/>
      <dgm:spPr/>
      <dgm:t>
        <a:bodyPr/>
        <a:lstStyle/>
        <a:p>
          <a:endParaRPr lang="en-US"/>
        </a:p>
      </dgm:t>
    </dgm:pt>
    <dgm:pt modelId="{98EAB50D-FA63-4E46-A59A-BC032A3A8655}" type="sibTrans" cxnId="{2033C31F-4E92-440C-AAB5-9A560D166C26}">
      <dgm:prSet/>
      <dgm:spPr/>
      <dgm:t>
        <a:bodyPr/>
        <a:lstStyle/>
        <a:p>
          <a:endParaRPr lang="en-US"/>
        </a:p>
      </dgm:t>
    </dgm:pt>
    <dgm:pt modelId="{1CEFE5B0-D580-46D7-9818-AB947F4AD692}">
      <dgm:prSet phldrT="[Text]"/>
      <dgm:spPr/>
      <dgm:t>
        <a:bodyPr/>
        <a:lstStyle/>
        <a:p>
          <a:r>
            <a:rPr lang="en-US" dirty="0" smtClean="0"/>
            <a:t>Food must be cooked IMMEDIATELY after thawing in the microwave.</a:t>
          </a:r>
          <a:endParaRPr lang="en-US" dirty="0"/>
        </a:p>
      </dgm:t>
    </dgm:pt>
    <dgm:pt modelId="{3781F5F1-AF20-4690-866C-96C38962AE82}" type="parTrans" cxnId="{399585C6-796D-4791-A678-1CE0C79271A3}">
      <dgm:prSet/>
      <dgm:spPr/>
      <dgm:t>
        <a:bodyPr/>
        <a:lstStyle/>
        <a:p>
          <a:endParaRPr lang="en-US"/>
        </a:p>
      </dgm:t>
    </dgm:pt>
    <dgm:pt modelId="{FF540546-D7EA-48D9-9EDF-18AADAD72635}" type="sibTrans" cxnId="{399585C6-796D-4791-A678-1CE0C79271A3}">
      <dgm:prSet/>
      <dgm:spPr/>
      <dgm:t>
        <a:bodyPr/>
        <a:lstStyle/>
        <a:p>
          <a:endParaRPr lang="en-US"/>
        </a:p>
      </dgm:t>
    </dgm:pt>
    <dgm:pt modelId="{42AFA4DC-E2BE-4135-8052-280DA71FF33D}">
      <dgm:prSet phldrT="[Text]"/>
      <dgm:spPr/>
      <dgm:t>
        <a:bodyPr/>
        <a:lstStyle/>
        <a:p>
          <a:endParaRPr lang="en-US" dirty="0"/>
        </a:p>
      </dgm:t>
    </dgm:pt>
    <dgm:pt modelId="{0EEA24FC-3753-468A-8056-0673E1E3C14A}" type="parTrans" cxnId="{CA495AB0-8A0E-453D-A6F2-C28AE5ABFA81}">
      <dgm:prSet/>
      <dgm:spPr/>
      <dgm:t>
        <a:bodyPr/>
        <a:lstStyle/>
        <a:p>
          <a:endParaRPr lang="en-US"/>
        </a:p>
      </dgm:t>
    </dgm:pt>
    <dgm:pt modelId="{A968EE9D-5CB0-46E4-B16D-6D5B0FA97D55}" type="sibTrans" cxnId="{CA495AB0-8A0E-453D-A6F2-C28AE5ABFA81}">
      <dgm:prSet/>
      <dgm:spPr/>
      <dgm:t>
        <a:bodyPr/>
        <a:lstStyle/>
        <a:p>
          <a:endParaRPr lang="en-US"/>
        </a:p>
      </dgm:t>
    </dgm:pt>
    <dgm:pt modelId="{4DD19FC9-168C-4576-BF41-2750763D8609}" type="pres">
      <dgm:prSet presAssocID="{2B659A56-FE90-4326-B836-E35AA10D0C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5E536A-EF10-486D-949A-97F23D6952FE}" type="pres">
      <dgm:prSet presAssocID="{12A69A91-B7D6-4BC3-BAE3-B85848913956}" presName="composite" presStyleCnt="0"/>
      <dgm:spPr/>
    </dgm:pt>
    <dgm:pt modelId="{5A29CEAB-1F78-4E2D-BF2F-0A9257C6F890}" type="pres">
      <dgm:prSet presAssocID="{12A69A91-B7D6-4BC3-BAE3-B8584891395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EBCEF-49FE-4344-91FB-4EE72AD56B20}" type="pres">
      <dgm:prSet presAssocID="{12A69A91-B7D6-4BC3-BAE3-B8584891395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192C8-6B7A-4B7E-98EA-B800F41FE231}" type="pres">
      <dgm:prSet presAssocID="{B527B949-C09E-4E47-89E0-6287D3956489}" presName="space" presStyleCnt="0"/>
      <dgm:spPr/>
    </dgm:pt>
    <dgm:pt modelId="{EBD08C34-4CED-4D9C-BD54-29E3BB0283F3}" type="pres">
      <dgm:prSet presAssocID="{47694DD6-38FD-4EC8-9915-DDBB5DA1CC09}" presName="composite" presStyleCnt="0"/>
      <dgm:spPr/>
    </dgm:pt>
    <dgm:pt modelId="{7F90F025-3C29-4929-8D50-E219AFA33E74}" type="pres">
      <dgm:prSet presAssocID="{47694DD6-38FD-4EC8-9915-DDBB5DA1CC0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45A6E-8E53-407F-8A42-BD5C24A9B3C4}" type="pres">
      <dgm:prSet presAssocID="{47694DD6-38FD-4EC8-9915-DDBB5DA1CC0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16E59-4011-4E47-BF04-5E91889D2409}" type="pres">
      <dgm:prSet presAssocID="{3F8E8C8B-0BB8-4D6B-BCC2-297D4B20EC3E}" presName="space" presStyleCnt="0"/>
      <dgm:spPr/>
    </dgm:pt>
    <dgm:pt modelId="{B45209E3-C62D-4EFA-B58D-C170686F9D8A}" type="pres">
      <dgm:prSet presAssocID="{9A4C6C5E-1133-4339-915C-CD016EAB5A72}" presName="composite" presStyleCnt="0"/>
      <dgm:spPr/>
    </dgm:pt>
    <dgm:pt modelId="{8FA18637-2EDB-46EB-A6B0-F8BBEA277A97}" type="pres">
      <dgm:prSet presAssocID="{9A4C6C5E-1133-4339-915C-CD016EAB5A7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C5F4A-E73B-4100-BB83-32307ED95067}" type="pres">
      <dgm:prSet presAssocID="{9A4C6C5E-1133-4339-915C-CD016EAB5A7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F6455B-4983-4255-8305-9A5D9E0368CE}" type="presOf" srcId="{9A4C6C5E-1133-4339-915C-CD016EAB5A72}" destId="{8FA18637-2EDB-46EB-A6B0-F8BBEA277A97}" srcOrd="0" destOrd="0" presId="urn:microsoft.com/office/officeart/2005/8/layout/hList1"/>
    <dgm:cxn modelId="{E19234BD-D2E5-41DE-8858-C6C7A9653D14}" type="presOf" srcId="{2B659A56-FE90-4326-B836-E35AA10D0CC3}" destId="{4DD19FC9-168C-4576-BF41-2750763D8609}" srcOrd="0" destOrd="0" presId="urn:microsoft.com/office/officeart/2005/8/layout/hList1"/>
    <dgm:cxn modelId="{923FDA00-B26B-4A08-8B08-F445056BFDAA}" srcId="{47694DD6-38FD-4EC8-9915-DDBB5DA1CC09}" destId="{D7327B4C-EADD-49F6-83CB-714E9F71175B}" srcOrd="0" destOrd="0" parTransId="{4CF21164-AB7F-4D5D-92CF-015E1A4CFDCD}" sibTransId="{34418BC8-43FB-4A60-ABB7-F4D2229F5EFA}"/>
    <dgm:cxn modelId="{7AD134F2-936C-4201-91B2-F77358679ABF}" srcId="{47694DD6-38FD-4EC8-9915-DDBB5DA1CC09}" destId="{CC99D629-6177-4314-A624-430774B35184}" srcOrd="2" destOrd="0" parTransId="{D961C9DB-255E-4BB7-8856-EAFF881290B8}" sibTransId="{974EC933-0AE3-4EEE-A256-8D5F9201921D}"/>
    <dgm:cxn modelId="{CA495AB0-8A0E-453D-A6F2-C28AE5ABFA81}" srcId="{9A4C6C5E-1133-4339-915C-CD016EAB5A72}" destId="{42AFA4DC-E2BE-4135-8052-280DA71FF33D}" srcOrd="1" destOrd="0" parTransId="{0EEA24FC-3753-468A-8056-0673E1E3C14A}" sibTransId="{A968EE9D-5CB0-46E4-B16D-6D5B0FA97D55}"/>
    <dgm:cxn modelId="{A4CE0283-2439-4EBE-A39C-EB454B47C3DA}" type="presOf" srcId="{5E84A8D6-E290-4586-A32A-A365250A3990}" destId="{299EBCEF-49FE-4344-91FB-4EE72AD56B20}" srcOrd="0" destOrd="2" presId="urn:microsoft.com/office/officeart/2005/8/layout/hList1"/>
    <dgm:cxn modelId="{2B630F30-3175-4F92-BE02-9BBA24625AD4}" type="presOf" srcId="{1CEFE5B0-D580-46D7-9818-AB947F4AD692}" destId="{2EFC5F4A-E73B-4100-BB83-32307ED95067}" srcOrd="0" destOrd="2" presId="urn:microsoft.com/office/officeart/2005/8/layout/hList1"/>
    <dgm:cxn modelId="{2E40FD3C-9363-4A42-9C3A-B3AA88B92372}" type="presOf" srcId="{D7327B4C-EADD-49F6-83CB-714E9F71175B}" destId="{31245A6E-8E53-407F-8A42-BD5C24A9B3C4}" srcOrd="0" destOrd="0" presId="urn:microsoft.com/office/officeart/2005/8/layout/hList1"/>
    <dgm:cxn modelId="{2033C31F-4E92-440C-AAB5-9A560D166C26}" srcId="{47694DD6-38FD-4EC8-9915-DDBB5DA1CC09}" destId="{21F0591E-F5DF-4569-945E-952A4341D39F}" srcOrd="1" destOrd="0" parTransId="{9CD6D015-E04D-4996-8A56-3472EEE5B9DF}" sibTransId="{98EAB50D-FA63-4E46-A59A-BC032A3A8655}"/>
    <dgm:cxn modelId="{E6C34A16-39E6-4940-8D7F-73AE95E03024}" type="presOf" srcId="{CC99D629-6177-4314-A624-430774B35184}" destId="{31245A6E-8E53-407F-8A42-BD5C24A9B3C4}" srcOrd="0" destOrd="2" presId="urn:microsoft.com/office/officeart/2005/8/layout/hList1"/>
    <dgm:cxn modelId="{1F47BDE9-1CE6-4450-BFF2-2ED8A8789901}" srcId="{12A69A91-B7D6-4BC3-BAE3-B85848913956}" destId="{1B8E92B4-F80E-4EF2-9579-91AB7A5C8272}" srcOrd="0" destOrd="0" parTransId="{056781FE-8A33-42ED-B49A-DCAADE6C17F8}" sibTransId="{B1B8834B-32CF-46BA-8591-E9CC8A3AC267}"/>
    <dgm:cxn modelId="{6449CF55-DBE7-4025-9626-2B0E6DC7ACAA}" srcId="{12A69A91-B7D6-4BC3-BAE3-B85848913956}" destId="{5E84A8D6-E290-4586-A32A-A365250A3990}" srcOrd="2" destOrd="0" parTransId="{34E7B6C5-869E-4D89-98DC-A27E091C0A9D}" sibTransId="{FBB7B596-F2A8-427C-ACB5-AD04E0514FB5}"/>
    <dgm:cxn modelId="{F51D738F-F063-4F9E-95F8-06145D474C70}" type="presOf" srcId="{1B8E92B4-F80E-4EF2-9579-91AB7A5C8272}" destId="{299EBCEF-49FE-4344-91FB-4EE72AD56B20}" srcOrd="0" destOrd="0" presId="urn:microsoft.com/office/officeart/2005/8/layout/hList1"/>
    <dgm:cxn modelId="{BD7F9BB8-7D80-4951-B5C4-6C191C82466C}" type="presOf" srcId="{12A69A91-B7D6-4BC3-BAE3-B85848913956}" destId="{5A29CEAB-1F78-4E2D-BF2F-0A9257C6F890}" srcOrd="0" destOrd="0" presId="urn:microsoft.com/office/officeart/2005/8/layout/hList1"/>
    <dgm:cxn modelId="{C468CA31-D8B0-465E-BE81-14A4A6AAC998}" srcId="{2B659A56-FE90-4326-B836-E35AA10D0CC3}" destId="{47694DD6-38FD-4EC8-9915-DDBB5DA1CC09}" srcOrd="1" destOrd="0" parTransId="{36B0D6DF-DC67-4754-9FAF-CA8312FD739A}" sibTransId="{3F8E8C8B-0BB8-4D6B-BCC2-297D4B20EC3E}"/>
    <dgm:cxn modelId="{B0C623CB-B839-4386-AE21-EEC391E126A3}" srcId="{2B659A56-FE90-4326-B836-E35AA10D0CC3}" destId="{9A4C6C5E-1133-4339-915C-CD016EAB5A72}" srcOrd="2" destOrd="0" parTransId="{34561EDA-1D06-4DDA-8503-533D99C2EDF8}" sibTransId="{730C1610-C410-4528-B13E-53A2885B0B4D}"/>
    <dgm:cxn modelId="{7552FD21-DA57-4EAF-9E06-DD4B79B7FD55}" srcId="{12A69A91-B7D6-4BC3-BAE3-B85848913956}" destId="{4BF72A47-0256-4F39-9D2E-B75408ABCB9B}" srcOrd="1" destOrd="0" parTransId="{9F757410-0AAB-43FB-8148-13CD11AB13ED}" sibTransId="{C9C18798-8B01-4F69-B215-DC0A0551B748}"/>
    <dgm:cxn modelId="{7116A908-CC64-4471-AF53-6E459DAE1D02}" type="presOf" srcId="{4BF72A47-0256-4F39-9D2E-B75408ABCB9B}" destId="{299EBCEF-49FE-4344-91FB-4EE72AD56B20}" srcOrd="0" destOrd="1" presId="urn:microsoft.com/office/officeart/2005/8/layout/hList1"/>
    <dgm:cxn modelId="{8CD7E55D-17CC-45B0-8E86-D8326A878EA2}" type="presOf" srcId="{98B48D3B-E6F4-4BAA-8F44-F18E13938F44}" destId="{2EFC5F4A-E73B-4100-BB83-32307ED95067}" srcOrd="0" destOrd="0" presId="urn:microsoft.com/office/officeart/2005/8/layout/hList1"/>
    <dgm:cxn modelId="{9E6CDE8F-2B60-4DB5-BC48-8B439627AF05}" srcId="{9A4C6C5E-1133-4339-915C-CD016EAB5A72}" destId="{98B48D3B-E6F4-4BAA-8F44-F18E13938F44}" srcOrd="0" destOrd="0" parTransId="{B5E9A288-E6F5-4AD4-85C0-007FD10E7780}" sibTransId="{27F649CC-7270-4B27-B6BB-8BACBF316450}"/>
    <dgm:cxn modelId="{399585C6-796D-4791-A678-1CE0C79271A3}" srcId="{9A4C6C5E-1133-4339-915C-CD016EAB5A72}" destId="{1CEFE5B0-D580-46D7-9818-AB947F4AD692}" srcOrd="2" destOrd="0" parTransId="{3781F5F1-AF20-4690-866C-96C38962AE82}" sibTransId="{FF540546-D7EA-48D9-9EDF-18AADAD72635}"/>
    <dgm:cxn modelId="{7ECCEF60-C5A2-47CA-ACFA-39F6BF9716A6}" type="presOf" srcId="{21F0591E-F5DF-4569-945E-952A4341D39F}" destId="{31245A6E-8E53-407F-8A42-BD5C24A9B3C4}" srcOrd="0" destOrd="1" presId="urn:microsoft.com/office/officeart/2005/8/layout/hList1"/>
    <dgm:cxn modelId="{01971D96-8720-49AE-BB0E-067CE9DEE17E}" srcId="{2B659A56-FE90-4326-B836-E35AA10D0CC3}" destId="{12A69A91-B7D6-4BC3-BAE3-B85848913956}" srcOrd="0" destOrd="0" parTransId="{44753924-5371-4FB9-94F6-15B4D071FD0D}" sibTransId="{B527B949-C09E-4E47-89E0-6287D3956489}"/>
    <dgm:cxn modelId="{4A6EA136-EFF4-4C57-BF24-A22854C614B4}" type="presOf" srcId="{47694DD6-38FD-4EC8-9915-DDBB5DA1CC09}" destId="{7F90F025-3C29-4929-8D50-E219AFA33E74}" srcOrd="0" destOrd="0" presId="urn:microsoft.com/office/officeart/2005/8/layout/hList1"/>
    <dgm:cxn modelId="{940C0E90-730E-441F-9637-645631CE4209}" type="presOf" srcId="{42AFA4DC-E2BE-4135-8052-280DA71FF33D}" destId="{2EFC5F4A-E73B-4100-BB83-32307ED95067}" srcOrd="0" destOrd="1" presId="urn:microsoft.com/office/officeart/2005/8/layout/hList1"/>
    <dgm:cxn modelId="{8FB8B61B-01FA-4235-8AE3-7F84145C7EF7}" type="presParOf" srcId="{4DD19FC9-168C-4576-BF41-2750763D8609}" destId="{AB5E536A-EF10-486D-949A-97F23D6952FE}" srcOrd="0" destOrd="0" presId="urn:microsoft.com/office/officeart/2005/8/layout/hList1"/>
    <dgm:cxn modelId="{804D8DF9-FF48-4CD6-9F88-3F9679341695}" type="presParOf" srcId="{AB5E536A-EF10-486D-949A-97F23D6952FE}" destId="{5A29CEAB-1F78-4E2D-BF2F-0A9257C6F890}" srcOrd="0" destOrd="0" presId="urn:microsoft.com/office/officeart/2005/8/layout/hList1"/>
    <dgm:cxn modelId="{4F2EDD34-2D8B-4967-89D2-AB6202583C8D}" type="presParOf" srcId="{AB5E536A-EF10-486D-949A-97F23D6952FE}" destId="{299EBCEF-49FE-4344-91FB-4EE72AD56B20}" srcOrd="1" destOrd="0" presId="urn:microsoft.com/office/officeart/2005/8/layout/hList1"/>
    <dgm:cxn modelId="{34FF18D1-04B1-4FBA-8340-0D73B8099168}" type="presParOf" srcId="{4DD19FC9-168C-4576-BF41-2750763D8609}" destId="{53D192C8-6B7A-4B7E-98EA-B800F41FE231}" srcOrd="1" destOrd="0" presId="urn:microsoft.com/office/officeart/2005/8/layout/hList1"/>
    <dgm:cxn modelId="{3284E7BB-4D4C-4524-BB4C-4913E78FF67C}" type="presParOf" srcId="{4DD19FC9-168C-4576-BF41-2750763D8609}" destId="{EBD08C34-4CED-4D9C-BD54-29E3BB0283F3}" srcOrd="2" destOrd="0" presId="urn:microsoft.com/office/officeart/2005/8/layout/hList1"/>
    <dgm:cxn modelId="{53FDD8F9-AEFD-4FB0-B795-5FCF5A9C957A}" type="presParOf" srcId="{EBD08C34-4CED-4D9C-BD54-29E3BB0283F3}" destId="{7F90F025-3C29-4929-8D50-E219AFA33E74}" srcOrd="0" destOrd="0" presId="urn:microsoft.com/office/officeart/2005/8/layout/hList1"/>
    <dgm:cxn modelId="{EC8CC879-9772-4F52-B00E-6888C468EDF2}" type="presParOf" srcId="{EBD08C34-4CED-4D9C-BD54-29E3BB0283F3}" destId="{31245A6E-8E53-407F-8A42-BD5C24A9B3C4}" srcOrd="1" destOrd="0" presId="urn:microsoft.com/office/officeart/2005/8/layout/hList1"/>
    <dgm:cxn modelId="{C7FB6505-4BDD-42D4-96D9-63087311EC3D}" type="presParOf" srcId="{4DD19FC9-168C-4576-BF41-2750763D8609}" destId="{DBE16E59-4011-4E47-BF04-5E91889D2409}" srcOrd="3" destOrd="0" presId="urn:microsoft.com/office/officeart/2005/8/layout/hList1"/>
    <dgm:cxn modelId="{7A6DA100-B203-4DBA-A035-A56D6145D091}" type="presParOf" srcId="{4DD19FC9-168C-4576-BF41-2750763D8609}" destId="{B45209E3-C62D-4EFA-B58D-C170686F9D8A}" srcOrd="4" destOrd="0" presId="urn:microsoft.com/office/officeart/2005/8/layout/hList1"/>
    <dgm:cxn modelId="{EC81E145-D7C7-4E8F-B41E-589780A8D158}" type="presParOf" srcId="{B45209E3-C62D-4EFA-B58D-C170686F9D8A}" destId="{8FA18637-2EDB-46EB-A6B0-F8BBEA277A97}" srcOrd="0" destOrd="0" presId="urn:microsoft.com/office/officeart/2005/8/layout/hList1"/>
    <dgm:cxn modelId="{589C131D-4DFF-4631-8A4D-F0C22F3AAB2B}" type="presParOf" srcId="{B45209E3-C62D-4EFA-B58D-C170686F9D8A}" destId="{2EFC5F4A-E73B-4100-BB83-32307ED95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8ECC3B-0F5A-4FC1-AB82-D338E9F474F0}" type="doc">
      <dgm:prSet loTypeId="urn:microsoft.com/office/officeart/2005/8/layout/equation1" loCatId="process" qsTypeId="urn:microsoft.com/office/officeart/2005/8/quickstyle/simple1" qsCatId="simple" csTypeId="urn:microsoft.com/office/officeart/2005/8/colors/colorful3" csCatId="colorful" phldr="1"/>
      <dgm:spPr/>
    </dgm:pt>
    <dgm:pt modelId="{05CF3431-326F-4EB7-A930-FA3BB054892F}">
      <dgm:prSet phldrT="[Text]"/>
      <dgm:spPr/>
      <dgm:t>
        <a:bodyPr/>
        <a:lstStyle/>
        <a:p>
          <a:r>
            <a:rPr lang="en-US" dirty="0" smtClean="0"/>
            <a:t>Cool to </a:t>
          </a:r>
          <a:r>
            <a:rPr lang="en-US" dirty="0" smtClean="0">
              <a:latin typeface="+mn-lt"/>
            </a:rPr>
            <a:t>70 </a:t>
          </a:r>
          <a:r>
            <a:rPr lang="en-US" dirty="0" smtClean="0">
              <a:latin typeface="+mn-lt"/>
              <a:cs typeface="Times New Roman"/>
            </a:rPr>
            <a:t>̊ F </a:t>
          </a:r>
          <a:r>
            <a:rPr lang="en-US" dirty="0" smtClean="0"/>
            <a:t>in </a:t>
          </a:r>
          <a:r>
            <a:rPr lang="en-US" b="1" dirty="0" smtClean="0"/>
            <a:t>2</a:t>
          </a:r>
          <a:r>
            <a:rPr lang="en-US" dirty="0" smtClean="0"/>
            <a:t> hours</a:t>
          </a:r>
          <a:endParaRPr lang="en-US" dirty="0"/>
        </a:p>
      </dgm:t>
    </dgm:pt>
    <dgm:pt modelId="{A53B44DA-ABAB-4EDD-BB46-891506C4F5CA}" type="parTrans" cxnId="{FDE3F626-C415-4887-BD54-871899F6585D}">
      <dgm:prSet/>
      <dgm:spPr/>
      <dgm:t>
        <a:bodyPr/>
        <a:lstStyle/>
        <a:p>
          <a:endParaRPr lang="en-US"/>
        </a:p>
      </dgm:t>
    </dgm:pt>
    <dgm:pt modelId="{D2F92F7C-5D11-4B01-A43F-B115481DD456}" type="sibTrans" cxnId="{FDE3F626-C415-4887-BD54-871899F6585D}">
      <dgm:prSet/>
      <dgm:spPr/>
      <dgm:t>
        <a:bodyPr/>
        <a:lstStyle/>
        <a:p>
          <a:endParaRPr lang="en-US"/>
        </a:p>
      </dgm:t>
    </dgm:pt>
    <dgm:pt modelId="{1AEE4A44-FE94-447E-A7A9-85516623271C}">
      <dgm:prSet phldrT="[Text]"/>
      <dgm:spPr/>
      <dgm:t>
        <a:bodyPr/>
        <a:lstStyle/>
        <a:p>
          <a:r>
            <a:rPr lang="en-US" dirty="0" smtClean="0"/>
            <a:t>Cool to </a:t>
          </a:r>
          <a:r>
            <a:rPr lang="en-US" b="1" dirty="0" smtClean="0">
              <a:latin typeface="+mn-lt"/>
            </a:rPr>
            <a:t>40 </a:t>
          </a:r>
          <a:r>
            <a:rPr lang="en-US" b="1" dirty="0" smtClean="0">
              <a:latin typeface="+mn-lt"/>
              <a:cs typeface="Times New Roman"/>
            </a:rPr>
            <a:t>̊ F </a:t>
          </a:r>
          <a:r>
            <a:rPr lang="en-US" dirty="0" smtClean="0"/>
            <a:t>or below in </a:t>
          </a:r>
          <a:r>
            <a:rPr lang="en-US" b="1" dirty="0" smtClean="0"/>
            <a:t>4</a:t>
          </a:r>
          <a:r>
            <a:rPr lang="en-US" dirty="0" smtClean="0"/>
            <a:t> hours</a:t>
          </a:r>
          <a:endParaRPr lang="en-US" dirty="0"/>
        </a:p>
      </dgm:t>
    </dgm:pt>
    <dgm:pt modelId="{232C856E-FE07-415A-8738-8D95EAF616C9}" type="parTrans" cxnId="{DA96CCFF-C32B-48DB-981F-A6EF916BDA8F}">
      <dgm:prSet/>
      <dgm:spPr/>
      <dgm:t>
        <a:bodyPr/>
        <a:lstStyle/>
        <a:p>
          <a:endParaRPr lang="en-US"/>
        </a:p>
      </dgm:t>
    </dgm:pt>
    <dgm:pt modelId="{0C1D6461-B380-4136-B3AF-B3358037FA95}" type="sibTrans" cxnId="{DA96CCFF-C32B-48DB-981F-A6EF916BDA8F}">
      <dgm:prSet/>
      <dgm:spPr/>
      <dgm:t>
        <a:bodyPr/>
        <a:lstStyle/>
        <a:p>
          <a:endParaRPr lang="en-US"/>
        </a:p>
      </dgm:t>
    </dgm:pt>
    <dgm:pt modelId="{2B926B67-5208-4F66-9D1B-D1B3C9499E21}">
      <dgm:prSet phldrT="[Text]"/>
      <dgm:spPr/>
      <dgm:t>
        <a:bodyPr/>
        <a:lstStyle/>
        <a:p>
          <a:r>
            <a:rPr lang="en-US" dirty="0" smtClean="0"/>
            <a:t>Total Cooling Time: 6 hours</a:t>
          </a:r>
          <a:endParaRPr lang="en-US" dirty="0"/>
        </a:p>
      </dgm:t>
    </dgm:pt>
    <dgm:pt modelId="{59CB9BFE-D943-4E72-BA7B-7EA3FA523991}" type="parTrans" cxnId="{1E1CD9F0-CA9C-40A6-B128-8E00E46EC0DB}">
      <dgm:prSet/>
      <dgm:spPr/>
      <dgm:t>
        <a:bodyPr/>
        <a:lstStyle/>
        <a:p>
          <a:endParaRPr lang="en-US"/>
        </a:p>
      </dgm:t>
    </dgm:pt>
    <dgm:pt modelId="{A7FFFE5D-DA55-4A3A-B5CF-D109F6217AD4}" type="sibTrans" cxnId="{1E1CD9F0-CA9C-40A6-B128-8E00E46EC0DB}">
      <dgm:prSet/>
      <dgm:spPr/>
      <dgm:t>
        <a:bodyPr/>
        <a:lstStyle/>
        <a:p>
          <a:endParaRPr lang="en-US"/>
        </a:p>
      </dgm:t>
    </dgm:pt>
    <dgm:pt modelId="{284F9383-8637-4872-BE48-D7D53A641815}" type="pres">
      <dgm:prSet presAssocID="{608ECC3B-0F5A-4FC1-AB82-D338E9F474F0}" presName="linearFlow" presStyleCnt="0">
        <dgm:presLayoutVars>
          <dgm:dir/>
          <dgm:resizeHandles val="exact"/>
        </dgm:presLayoutVars>
      </dgm:prSet>
      <dgm:spPr/>
    </dgm:pt>
    <dgm:pt modelId="{613160CD-1E11-4854-A67C-AD0136611306}" type="pres">
      <dgm:prSet presAssocID="{05CF3431-326F-4EB7-A930-FA3BB05489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2E191-7121-4A0F-9CAD-6C8E0DBF141C}" type="pres">
      <dgm:prSet presAssocID="{D2F92F7C-5D11-4B01-A43F-B115481DD456}" presName="spacerL" presStyleCnt="0"/>
      <dgm:spPr/>
    </dgm:pt>
    <dgm:pt modelId="{31A80061-233E-4BC1-9AB3-EBA2275AF6E7}" type="pres">
      <dgm:prSet presAssocID="{D2F92F7C-5D11-4B01-A43F-B115481DD45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B50FC07-4C92-42C5-9E1F-39F1CB1525B3}" type="pres">
      <dgm:prSet presAssocID="{D2F92F7C-5D11-4B01-A43F-B115481DD456}" presName="spacerR" presStyleCnt="0"/>
      <dgm:spPr/>
    </dgm:pt>
    <dgm:pt modelId="{464A5787-29BA-4F4E-84C4-252A77394754}" type="pres">
      <dgm:prSet presAssocID="{1AEE4A44-FE94-447E-A7A9-85516623271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43D0D-2038-441F-AE78-988F1EB34980}" type="pres">
      <dgm:prSet presAssocID="{0C1D6461-B380-4136-B3AF-B3358037FA95}" presName="spacerL" presStyleCnt="0"/>
      <dgm:spPr/>
    </dgm:pt>
    <dgm:pt modelId="{8A0C4684-37BC-4C2A-A469-42DD211F0A07}" type="pres">
      <dgm:prSet presAssocID="{0C1D6461-B380-4136-B3AF-B3358037FA9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B17795D-CA0C-4E5B-953D-C74339FEADBC}" type="pres">
      <dgm:prSet presAssocID="{0C1D6461-B380-4136-B3AF-B3358037FA95}" presName="spacerR" presStyleCnt="0"/>
      <dgm:spPr/>
    </dgm:pt>
    <dgm:pt modelId="{E7CA9A08-9A3A-4EC3-AF20-CDE673FF7E1A}" type="pres">
      <dgm:prSet presAssocID="{2B926B67-5208-4F66-9D1B-D1B3C9499E2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17E0B6-4037-4A9D-B081-7739FE962173}" type="presOf" srcId="{1AEE4A44-FE94-447E-A7A9-85516623271C}" destId="{464A5787-29BA-4F4E-84C4-252A77394754}" srcOrd="0" destOrd="0" presId="urn:microsoft.com/office/officeart/2005/8/layout/equation1"/>
    <dgm:cxn modelId="{8E072ED7-FDF0-4A6D-9D3D-F69305F96753}" type="presOf" srcId="{2B926B67-5208-4F66-9D1B-D1B3C9499E21}" destId="{E7CA9A08-9A3A-4EC3-AF20-CDE673FF7E1A}" srcOrd="0" destOrd="0" presId="urn:microsoft.com/office/officeart/2005/8/layout/equation1"/>
    <dgm:cxn modelId="{109329BD-3FAA-48D4-8DA6-BD78D4C6B266}" type="presOf" srcId="{D2F92F7C-5D11-4B01-A43F-B115481DD456}" destId="{31A80061-233E-4BC1-9AB3-EBA2275AF6E7}" srcOrd="0" destOrd="0" presId="urn:microsoft.com/office/officeart/2005/8/layout/equation1"/>
    <dgm:cxn modelId="{F90E3854-153A-41C0-9824-3F9058C735F5}" type="presOf" srcId="{05CF3431-326F-4EB7-A930-FA3BB054892F}" destId="{613160CD-1E11-4854-A67C-AD0136611306}" srcOrd="0" destOrd="0" presId="urn:microsoft.com/office/officeart/2005/8/layout/equation1"/>
    <dgm:cxn modelId="{FDE3F626-C415-4887-BD54-871899F6585D}" srcId="{608ECC3B-0F5A-4FC1-AB82-D338E9F474F0}" destId="{05CF3431-326F-4EB7-A930-FA3BB054892F}" srcOrd="0" destOrd="0" parTransId="{A53B44DA-ABAB-4EDD-BB46-891506C4F5CA}" sibTransId="{D2F92F7C-5D11-4B01-A43F-B115481DD456}"/>
    <dgm:cxn modelId="{1E1CD9F0-CA9C-40A6-B128-8E00E46EC0DB}" srcId="{608ECC3B-0F5A-4FC1-AB82-D338E9F474F0}" destId="{2B926B67-5208-4F66-9D1B-D1B3C9499E21}" srcOrd="2" destOrd="0" parTransId="{59CB9BFE-D943-4E72-BA7B-7EA3FA523991}" sibTransId="{A7FFFE5D-DA55-4A3A-B5CF-D109F6217AD4}"/>
    <dgm:cxn modelId="{DA96CCFF-C32B-48DB-981F-A6EF916BDA8F}" srcId="{608ECC3B-0F5A-4FC1-AB82-D338E9F474F0}" destId="{1AEE4A44-FE94-447E-A7A9-85516623271C}" srcOrd="1" destOrd="0" parTransId="{232C856E-FE07-415A-8738-8D95EAF616C9}" sibTransId="{0C1D6461-B380-4136-B3AF-B3358037FA95}"/>
    <dgm:cxn modelId="{91F74D3E-C33B-461F-AA32-609EF4333C42}" type="presOf" srcId="{608ECC3B-0F5A-4FC1-AB82-D338E9F474F0}" destId="{284F9383-8637-4872-BE48-D7D53A641815}" srcOrd="0" destOrd="0" presId="urn:microsoft.com/office/officeart/2005/8/layout/equation1"/>
    <dgm:cxn modelId="{9C13ED61-4031-41F2-A635-24F42B931C9E}" type="presOf" srcId="{0C1D6461-B380-4136-B3AF-B3358037FA95}" destId="{8A0C4684-37BC-4C2A-A469-42DD211F0A07}" srcOrd="0" destOrd="0" presId="urn:microsoft.com/office/officeart/2005/8/layout/equation1"/>
    <dgm:cxn modelId="{C8E18947-3315-41D4-A49A-F9AEF3C980CC}" type="presParOf" srcId="{284F9383-8637-4872-BE48-D7D53A641815}" destId="{613160CD-1E11-4854-A67C-AD0136611306}" srcOrd="0" destOrd="0" presId="urn:microsoft.com/office/officeart/2005/8/layout/equation1"/>
    <dgm:cxn modelId="{B96D0E90-63D0-4E96-84B0-9033511A4331}" type="presParOf" srcId="{284F9383-8637-4872-BE48-D7D53A641815}" destId="{4C62E191-7121-4A0F-9CAD-6C8E0DBF141C}" srcOrd="1" destOrd="0" presId="urn:microsoft.com/office/officeart/2005/8/layout/equation1"/>
    <dgm:cxn modelId="{F7105403-F015-4049-AE39-E176A75E1DF6}" type="presParOf" srcId="{284F9383-8637-4872-BE48-D7D53A641815}" destId="{31A80061-233E-4BC1-9AB3-EBA2275AF6E7}" srcOrd="2" destOrd="0" presId="urn:microsoft.com/office/officeart/2005/8/layout/equation1"/>
    <dgm:cxn modelId="{4D2A39EF-2351-4417-93D4-2A76778361A4}" type="presParOf" srcId="{284F9383-8637-4872-BE48-D7D53A641815}" destId="{DB50FC07-4C92-42C5-9E1F-39F1CB1525B3}" srcOrd="3" destOrd="0" presId="urn:microsoft.com/office/officeart/2005/8/layout/equation1"/>
    <dgm:cxn modelId="{9153ECBF-9745-442D-8638-90FE08E1A523}" type="presParOf" srcId="{284F9383-8637-4872-BE48-D7D53A641815}" destId="{464A5787-29BA-4F4E-84C4-252A77394754}" srcOrd="4" destOrd="0" presId="urn:microsoft.com/office/officeart/2005/8/layout/equation1"/>
    <dgm:cxn modelId="{6D74B530-23C2-420E-950B-2F6E25EDF650}" type="presParOf" srcId="{284F9383-8637-4872-BE48-D7D53A641815}" destId="{07543D0D-2038-441F-AE78-988F1EB34980}" srcOrd="5" destOrd="0" presId="urn:microsoft.com/office/officeart/2005/8/layout/equation1"/>
    <dgm:cxn modelId="{DDD8C280-211D-42AC-B038-043C474C8AF8}" type="presParOf" srcId="{284F9383-8637-4872-BE48-D7D53A641815}" destId="{8A0C4684-37BC-4C2A-A469-42DD211F0A07}" srcOrd="6" destOrd="0" presId="urn:microsoft.com/office/officeart/2005/8/layout/equation1"/>
    <dgm:cxn modelId="{6A60F3A8-A41F-4A24-8ED4-5742E0A63269}" type="presParOf" srcId="{284F9383-8637-4872-BE48-D7D53A641815}" destId="{8B17795D-CA0C-4E5B-953D-C74339FEADBC}" srcOrd="7" destOrd="0" presId="urn:microsoft.com/office/officeart/2005/8/layout/equation1"/>
    <dgm:cxn modelId="{E40FB96C-6DC5-497D-8B79-9BC35D1F3DA2}" type="presParOf" srcId="{284F9383-8637-4872-BE48-D7D53A641815}" destId="{E7CA9A08-9A3A-4EC3-AF20-CDE673FF7E1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C99B7-DED4-4E08-8BC3-D3BA55B602E8}">
      <dsp:nvSpPr>
        <dsp:cNvPr id="0" name=""/>
        <dsp:cNvSpPr/>
      </dsp:nvSpPr>
      <dsp:spPr>
        <a:xfrm rot="16200000">
          <a:off x="-1502664" y="1504723"/>
          <a:ext cx="5029199" cy="201975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1154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Fungi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Mold and yeast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Usually just causes food to spoil</a:t>
          </a:r>
          <a:endParaRPr lang="en-US" sz="2000" kern="1200" dirty="0"/>
        </a:p>
      </dsp:txBody>
      <dsp:txXfrm rot="5400000">
        <a:off x="2059" y="1005840"/>
        <a:ext cx="2019753" cy="3017519"/>
      </dsp:txXfrm>
    </dsp:sp>
    <dsp:sp modelId="{BD906C2C-9011-4228-97C0-9EB70845CFB7}">
      <dsp:nvSpPr>
        <dsp:cNvPr id="0" name=""/>
        <dsp:cNvSpPr/>
      </dsp:nvSpPr>
      <dsp:spPr>
        <a:xfrm rot="16200000">
          <a:off x="668570" y="1504723"/>
          <a:ext cx="5029199" cy="2019753"/>
        </a:xfrm>
        <a:prstGeom prst="flowChartManualOperation">
          <a:avLst/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1154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Viruses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Contaminates food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Then multiplies in the body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Hepatitus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 rot="5400000">
        <a:off x="2173293" y="1005840"/>
        <a:ext cx="2019753" cy="3017519"/>
      </dsp:txXfrm>
    </dsp:sp>
    <dsp:sp modelId="{B1D860B6-7F73-494F-95E5-082B4C175711}">
      <dsp:nvSpPr>
        <dsp:cNvPr id="0" name=""/>
        <dsp:cNvSpPr/>
      </dsp:nvSpPr>
      <dsp:spPr>
        <a:xfrm rot="16200000">
          <a:off x="2839804" y="1504723"/>
          <a:ext cx="5029199" cy="2019753"/>
        </a:xfrm>
        <a:prstGeom prst="flowChartManualOperation">
          <a:avLst/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1154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Bacteria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Doubles every 20 minutes!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Needs moderate </a:t>
          </a:r>
          <a:r>
            <a:rPr lang="en-US" sz="2000" kern="1200" dirty="0" err="1" smtClean="0"/>
            <a:t>Ph</a:t>
          </a:r>
          <a:r>
            <a:rPr lang="en-US" sz="2000" kern="1200" dirty="0" smtClean="0"/>
            <a:t>, temperature, protein, and moisture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Botulism, salmonella, staph</a:t>
          </a:r>
          <a:endParaRPr lang="en-US" sz="2000" kern="1200" dirty="0"/>
        </a:p>
      </dsp:txBody>
      <dsp:txXfrm rot="5400000">
        <a:off x="4344527" y="1005840"/>
        <a:ext cx="2019753" cy="3017519"/>
      </dsp:txXfrm>
    </dsp:sp>
    <dsp:sp modelId="{E431AB49-5BBE-4FE0-9693-8BEF90AC975F}">
      <dsp:nvSpPr>
        <dsp:cNvPr id="0" name=""/>
        <dsp:cNvSpPr/>
      </dsp:nvSpPr>
      <dsp:spPr>
        <a:xfrm rot="16200000">
          <a:off x="5011039" y="1504723"/>
          <a:ext cx="5029199" cy="2019753"/>
        </a:xfrm>
        <a:prstGeom prst="flowChartManualOperation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1154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Parasites 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Feeds on (eats) a host.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Host suffers/dies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Worms, trichinosis, giardia</a:t>
          </a:r>
          <a:endParaRPr lang="en-US" sz="2000" kern="1200" dirty="0"/>
        </a:p>
      </dsp:txBody>
      <dsp:txXfrm rot="5400000">
        <a:off x="6515762" y="1005840"/>
        <a:ext cx="2019753" cy="3017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CEA27-CCB7-4BDF-A245-A782FD0FEE9A}">
      <dsp:nvSpPr>
        <dsp:cNvPr id="0" name=""/>
        <dsp:cNvSpPr/>
      </dsp:nvSpPr>
      <dsp:spPr>
        <a:xfrm>
          <a:off x="657224" y="0"/>
          <a:ext cx="7448550" cy="20574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5EA97-E2D5-4528-BF51-914A117EFA0F}">
      <dsp:nvSpPr>
        <dsp:cNvPr id="0" name=""/>
        <dsp:cNvSpPr/>
      </dsp:nvSpPr>
      <dsp:spPr>
        <a:xfrm>
          <a:off x="1711" y="617220"/>
          <a:ext cx="1094947" cy="822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Thaw</a:t>
          </a:r>
          <a:endParaRPr lang="en-US" sz="2000" kern="1200" dirty="0"/>
        </a:p>
      </dsp:txBody>
      <dsp:txXfrm>
        <a:off x="41885" y="657394"/>
        <a:ext cx="1014599" cy="742612"/>
      </dsp:txXfrm>
    </dsp:sp>
    <dsp:sp modelId="{6A6FB962-A991-453F-9DC6-187CBE2C0E6B}">
      <dsp:nvSpPr>
        <dsp:cNvPr id="0" name=""/>
        <dsp:cNvSpPr/>
      </dsp:nvSpPr>
      <dsp:spPr>
        <a:xfrm>
          <a:off x="1279149" y="617220"/>
          <a:ext cx="1094947" cy="822960"/>
        </a:xfrm>
        <a:prstGeom prst="roundRect">
          <a:avLst/>
        </a:prstGeom>
        <a:solidFill>
          <a:schemeClr val="accent3">
            <a:hueOff val="-930162"/>
            <a:satOff val="-5095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Prepare</a:t>
          </a:r>
          <a:endParaRPr lang="en-US" sz="2000" kern="1200" dirty="0"/>
        </a:p>
      </dsp:txBody>
      <dsp:txXfrm>
        <a:off x="1319323" y="657394"/>
        <a:ext cx="1014599" cy="742612"/>
      </dsp:txXfrm>
    </dsp:sp>
    <dsp:sp modelId="{67EC79F4-5BF0-4009-AE51-BF087E029C09}">
      <dsp:nvSpPr>
        <dsp:cNvPr id="0" name=""/>
        <dsp:cNvSpPr/>
      </dsp:nvSpPr>
      <dsp:spPr>
        <a:xfrm>
          <a:off x="2556588" y="617220"/>
          <a:ext cx="1094947" cy="822960"/>
        </a:xfrm>
        <a:prstGeom prst="roundRect">
          <a:avLst/>
        </a:prstGeom>
        <a:solidFill>
          <a:schemeClr val="accent3">
            <a:hueOff val="-1860324"/>
            <a:satOff val="-10190"/>
            <a:lumOff val="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Cook</a:t>
          </a:r>
          <a:endParaRPr lang="en-US" sz="2000" kern="1200" dirty="0"/>
        </a:p>
      </dsp:txBody>
      <dsp:txXfrm>
        <a:off x="2596762" y="657394"/>
        <a:ext cx="1014599" cy="742612"/>
      </dsp:txXfrm>
    </dsp:sp>
    <dsp:sp modelId="{B6E3BDCB-3943-45D7-91B3-8D367DB50AB3}">
      <dsp:nvSpPr>
        <dsp:cNvPr id="0" name=""/>
        <dsp:cNvSpPr/>
      </dsp:nvSpPr>
      <dsp:spPr>
        <a:xfrm>
          <a:off x="3834026" y="617220"/>
          <a:ext cx="1094947" cy="822960"/>
        </a:xfrm>
        <a:prstGeom prst="roundRect">
          <a:avLst/>
        </a:prstGeom>
        <a:solidFill>
          <a:schemeClr val="accent3">
            <a:hueOff val="-2790486"/>
            <a:satOff val="-15286"/>
            <a:lumOff val="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Hold</a:t>
          </a:r>
          <a:endParaRPr lang="en-US" sz="2000" kern="1200" dirty="0"/>
        </a:p>
      </dsp:txBody>
      <dsp:txXfrm>
        <a:off x="3874200" y="657394"/>
        <a:ext cx="1014599" cy="742612"/>
      </dsp:txXfrm>
    </dsp:sp>
    <dsp:sp modelId="{94A9928D-0015-4BD0-9C2D-3C06A2270046}">
      <dsp:nvSpPr>
        <dsp:cNvPr id="0" name=""/>
        <dsp:cNvSpPr/>
      </dsp:nvSpPr>
      <dsp:spPr>
        <a:xfrm>
          <a:off x="5111464" y="617220"/>
          <a:ext cx="1094947" cy="822960"/>
        </a:xfrm>
        <a:prstGeom prst="roundRect">
          <a:avLst/>
        </a:prstGeom>
        <a:solidFill>
          <a:schemeClr val="accent3">
            <a:hueOff val="-3720648"/>
            <a:satOff val="-20381"/>
            <a:lumOff val="6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Cool</a:t>
          </a:r>
          <a:endParaRPr lang="en-US" sz="2000" kern="1200" dirty="0"/>
        </a:p>
      </dsp:txBody>
      <dsp:txXfrm>
        <a:off x="5151638" y="657394"/>
        <a:ext cx="1014599" cy="742612"/>
      </dsp:txXfrm>
    </dsp:sp>
    <dsp:sp modelId="{5924246B-CDCA-48F2-B931-28E2A75DA21C}">
      <dsp:nvSpPr>
        <dsp:cNvPr id="0" name=""/>
        <dsp:cNvSpPr/>
      </dsp:nvSpPr>
      <dsp:spPr>
        <a:xfrm>
          <a:off x="6388903" y="617220"/>
          <a:ext cx="1094947" cy="822960"/>
        </a:xfrm>
        <a:prstGeom prst="roundRect">
          <a:avLst/>
        </a:prstGeom>
        <a:solidFill>
          <a:schemeClr val="accent3">
            <a:hueOff val="-4650810"/>
            <a:satOff val="-25476"/>
            <a:lumOff val="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Store</a:t>
          </a:r>
          <a:endParaRPr lang="en-US" sz="2000" kern="1200" dirty="0"/>
        </a:p>
      </dsp:txBody>
      <dsp:txXfrm>
        <a:off x="6429077" y="657394"/>
        <a:ext cx="1014599" cy="742612"/>
      </dsp:txXfrm>
    </dsp:sp>
    <dsp:sp modelId="{5539C4BA-6D74-48B1-973B-3EFE03070F32}">
      <dsp:nvSpPr>
        <dsp:cNvPr id="0" name=""/>
        <dsp:cNvSpPr/>
      </dsp:nvSpPr>
      <dsp:spPr>
        <a:xfrm>
          <a:off x="7666341" y="617220"/>
          <a:ext cx="1094947" cy="822960"/>
        </a:xfrm>
        <a:prstGeom prst="roundRect">
          <a:avLst/>
        </a:prstGeom>
        <a:solidFill>
          <a:schemeClr val="accent3">
            <a:hueOff val="-5580972"/>
            <a:satOff val="-30571"/>
            <a:lumOff val="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Reheat</a:t>
          </a:r>
          <a:endParaRPr lang="en-US" sz="2000" kern="1200" dirty="0"/>
        </a:p>
      </dsp:txBody>
      <dsp:txXfrm>
        <a:off x="7706515" y="657394"/>
        <a:ext cx="1014599" cy="742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9CEAB-1F78-4E2D-BF2F-0A9257C6F890}">
      <dsp:nvSpPr>
        <dsp:cNvPr id="0" name=""/>
        <dsp:cNvSpPr/>
      </dsp:nvSpPr>
      <dsp:spPr>
        <a:xfrm>
          <a:off x="2738" y="11100"/>
          <a:ext cx="2669976" cy="835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Refrigerator</a:t>
          </a:r>
          <a:endParaRPr lang="en-US" sz="2900" kern="1200" dirty="0"/>
        </a:p>
      </dsp:txBody>
      <dsp:txXfrm>
        <a:off x="2738" y="11100"/>
        <a:ext cx="2669976" cy="835200"/>
      </dsp:txXfrm>
    </dsp:sp>
    <dsp:sp modelId="{299EBCEF-49FE-4344-91FB-4EE72AD56B20}">
      <dsp:nvSpPr>
        <dsp:cNvPr id="0" name=""/>
        <dsp:cNvSpPr/>
      </dsp:nvSpPr>
      <dsp:spPr>
        <a:xfrm>
          <a:off x="2738" y="846300"/>
          <a:ext cx="2669976" cy="4171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Best, Safest, and Slowest.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Place food in a drip pan to avoid cross contamination </a:t>
          </a:r>
          <a:endParaRPr lang="en-US" sz="2900" kern="1200" dirty="0"/>
        </a:p>
      </dsp:txBody>
      <dsp:txXfrm>
        <a:off x="2738" y="846300"/>
        <a:ext cx="2669976" cy="4171799"/>
      </dsp:txXfrm>
    </dsp:sp>
    <dsp:sp modelId="{7F90F025-3C29-4929-8D50-E219AFA33E74}">
      <dsp:nvSpPr>
        <dsp:cNvPr id="0" name=""/>
        <dsp:cNvSpPr/>
      </dsp:nvSpPr>
      <dsp:spPr>
        <a:xfrm>
          <a:off x="3046511" y="11100"/>
          <a:ext cx="2669976" cy="835200"/>
        </a:xfrm>
        <a:prstGeom prst="rect">
          <a:avLst/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 w="19050" cap="flat" cmpd="sng" algn="ctr">
          <a:solidFill>
            <a:schemeClr val="accent5">
              <a:hueOff val="-7009649"/>
              <a:satOff val="10306"/>
              <a:lumOff val="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Sink</a:t>
          </a:r>
          <a:endParaRPr lang="en-US" sz="2900" kern="1200" dirty="0"/>
        </a:p>
      </dsp:txBody>
      <dsp:txXfrm>
        <a:off x="3046511" y="11100"/>
        <a:ext cx="2669976" cy="835200"/>
      </dsp:txXfrm>
    </dsp:sp>
    <dsp:sp modelId="{31245A6E-8E53-407F-8A42-BD5C24A9B3C4}">
      <dsp:nvSpPr>
        <dsp:cNvPr id="0" name=""/>
        <dsp:cNvSpPr/>
      </dsp:nvSpPr>
      <dsp:spPr>
        <a:xfrm>
          <a:off x="3046511" y="846300"/>
          <a:ext cx="2669976" cy="4171799"/>
        </a:xfrm>
        <a:prstGeom prst="rect">
          <a:avLst/>
        </a:prstGeom>
        <a:solidFill>
          <a:schemeClr val="accent5">
            <a:tint val="40000"/>
            <a:alpha val="90000"/>
            <a:hueOff val="-7052449"/>
            <a:satOff val="13276"/>
            <a:lumOff val="2008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7052449"/>
              <a:satOff val="13276"/>
              <a:lumOff val="20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Cover or wrap the food and place in clean sink.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Run cold water over food until thawed.</a:t>
          </a:r>
          <a:endParaRPr lang="en-US" sz="2900" kern="1200" dirty="0"/>
        </a:p>
      </dsp:txBody>
      <dsp:txXfrm>
        <a:off x="3046511" y="846300"/>
        <a:ext cx="2669976" cy="4171799"/>
      </dsp:txXfrm>
    </dsp:sp>
    <dsp:sp modelId="{8FA18637-2EDB-46EB-A6B0-F8BBEA277A97}">
      <dsp:nvSpPr>
        <dsp:cNvPr id="0" name=""/>
        <dsp:cNvSpPr/>
      </dsp:nvSpPr>
      <dsp:spPr>
        <a:xfrm>
          <a:off x="6090284" y="11100"/>
          <a:ext cx="2669976" cy="835200"/>
        </a:xfrm>
        <a:prstGeom prst="rect">
          <a:avLst/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19050" cap="flat" cmpd="sng" algn="ctr">
          <a:solidFill>
            <a:schemeClr val="accent5">
              <a:hueOff val="-14019298"/>
              <a:satOff val="20613"/>
              <a:lumOff val="1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Microwave</a:t>
          </a:r>
          <a:endParaRPr lang="en-US" sz="2900" kern="1200" dirty="0"/>
        </a:p>
      </dsp:txBody>
      <dsp:txXfrm>
        <a:off x="6090284" y="11100"/>
        <a:ext cx="2669976" cy="835200"/>
      </dsp:txXfrm>
    </dsp:sp>
    <dsp:sp modelId="{2EFC5F4A-E73B-4100-BB83-32307ED95067}">
      <dsp:nvSpPr>
        <dsp:cNvPr id="0" name=""/>
        <dsp:cNvSpPr/>
      </dsp:nvSpPr>
      <dsp:spPr>
        <a:xfrm>
          <a:off x="6090284" y="846300"/>
          <a:ext cx="2669976" cy="4171799"/>
        </a:xfrm>
        <a:prstGeom prst="rect">
          <a:avLst/>
        </a:prstGeom>
        <a:solidFill>
          <a:schemeClr val="accent5">
            <a:tint val="40000"/>
            <a:alpha val="90000"/>
            <a:hueOff val="-14104897"/>
            <a:satOff val="26552"/>
            <a:lumOff val="4016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4104897"/>
              <a:satOff val="26552"/>
              <a:lumOff val="40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Somewhat Safe.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Food must be cooked IMMEDIATELY after thawing in the microwave.</a:t>
          </a:r>
          <a:endParaRPr lang="en-US" sz="2900" kern="1200" dirty="0"/>
        </a:p>
      </dsp:txBody>
      <dsp:txXfrm>
        <a:off x="6090284" y="846300"/>
        <a:ext cx="2669976" cy="4171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160CD-1E11-4854-A67C-AD0136611306}">
      <dsp:nvSpPr>
        <dsp:cNvPr id="0" name=""/>
        <dsp:cNvSpPr/>
      </dsp:nvSpPr>
      <dsp:spPr>
        <a:xfrm>
          <a:off x="1486" y="1148469"/>
          <a:ext cx="1970261" cy="19702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Cool to </a:t>
          </a:r>
          <a:r>
            <a:rPr lang="en-US" sz="2600" kern="1200" dirty="0" smtClean="0">
              <a:latin typeface="+mn-lt"/>
            </a:rPr>
            <a:t>70 </a:t>
          </a:r>
          <a:r>
            <a:rPr lang="en-US" sz="2600" kern="1200" dirty="0" smtClean="0">
              <a:latin typeface="+mn-lt"/>
              <a:cs typeface="Times New Roman"/>
            </a:rPr>
            <a:t>̊ F </a:t>
          </a:r>
          <a:r>
            <a:rPr lang="en-US" sz="2600" kern="1200" dirty="0" smtClean="0"/>
            <a:t>in </a:t>
          </a:r>
          <a:r>
            <a:rPr lang="en-US" sz="2600" b="1" kern="1200" dirty="0" smtClean="0"/>
            <a:t>2</a:t>
          </a:r>
          <a:r>
            <a:rPr lang="en-US" sz="2600" kern="1200" dirty="0" smtClean="0"/>
            <a:t> hours</a:t>
          </a:r>
          <a:endParaRPr lang="en-US" sz="2600" kern="1200" dirty="0"/>
        </a:p>
      </dsp:txBody>
      <dsp:txXfrm>
        <a:off x="290024" y="1437007"/>
        <a:ext cx="1393185" cy="1393185"/>
      </dsp:txXfrm>
    </dsp:sp>
    <dsp:sp modelId="{31A80061-233E-4BC1-9AB3-EBA2275AF6E7}">
      <dsp:nvSpPr>
        <dsp:cNvPr id="0" name=""/>
        <dsp:cNvSpPr/>
      </dsp:nvSpPr>
      <dsp:spPr>
        <a:xfrm>
          <a:off x="2131732" y="1562224"/>
          <a:ext cx="1142751" cy="1142751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283204" y="1999212"/>
        <a:ext cx="839807" cy="268775"/>
      </dsp:txXfrm>
    </dsp:sp>
    <dsp:sp modelId="{464A5787-29BA-4F4E-84C4-252A77394754}">
      <dsp:nvSpPr>
        <dsp:cNvPr id="0" name=""/>
        <dsp:cNvSpPr/>
      </dsp:nvSpPr>
      <dsp:spPr>
        <a:xfrm>
          <a:off x="3434469" y="1148469"/>
          <a:ext cx="1970261" cy="1970261"/>
        </a:xfrm>
        <a:prstGeom prst="ellipse">
          <a:avLst/>
        </a:prstGeom>
        <a:solidFill>
          <a:schemeClr val="accent3">
            <a:hueOff val="-2790486"/>
            <a:satOff val="-15286"/>
            <a:lumOff val="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Cool to </a:t>
          </a:r>
          <a:r>
            <a:rPr lang="en-US" sz="2600" b="1" kern="1200" dirty="0" smtClean="0">
              <a:latin typeface="+mn-lt"/>
            </a:rPr>
            <a:t>40 </a:t>
          </a:r>
          <a:r>
            <a:rPr lang="en-US" sz="2600" b="1" kern="1200" dirty="0" smtClean="0">
              <a:latin typeface="+mn-lt"/>
              <a:cs typeface="Times New Roman"/>
            </a:rPr>
            <a:t>̊ F </a:t>
          </a:r>
          <a:r>
            <a:rPr lang="en-US" sz="2600" kern="1200" dirty="0" smtClean="0"/>
            <a:t>or below in </a:t>
          </a:r>
          <a:r>
            <a:rPr lang="en-US" sz="2600" b="1" kern="1200" dirty="0" smtClean="0"/>
            <a:t>4</a:t>
          </a:r>
          <a:r>
            <a:rPr lang="en-US" sz="2600" kern="1200" dirty="0" smtClean="0"/>
            <a:t> hours</a:t>
          </a:r>
          <a:endParaRPr lang="en-US" sz="2600" kern="1200" dirty="0"/>
        </a:p>
      </dsp:txBody>
      <dsp:txXfrm>
        <a:off x="3723007" y="1437007"/>
        <a:ext cx="1393185" cy="1393185"/>
      </dsp:txXfrm>
    </dsp:sp>
    <dsp:sp modelId="{8A0C4684-37BC-4C2A-A469-42DD211F0A07}">
      <dsp:nvSpPr>
        <dsp:cNvPr id="0" name=""/>
        <dsp:cNvSpPr/>
      </dsp:nvSpPr>
      <dsp:spPr>
        <a:xfrm>
          <a:off x="5564715" y="1562224"/>
          <a:ext cx="1142751" cy="1142751"/>
        </a:xfrm>
        <a:prstGeom prst="mathEqual">
          <a:avLst/>
        </a:prstGeom>
        <a:solidFill>
          <a:schemeClr val="accent3">
            <a:hueOff val="-5580972"/>
            <a:satOff val="-30571"/>
            <a:lumOff val="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716187" y="1797631"/>
        <a:ext cx="839807" cy="671937"/>
      </dsp:txXfrm>
    </dsp:sp>
    <dsp:sp modelId="{E7CA9A08-9A3A-4EC3-AF20-CDE673FF7E1A}">
      <dsp:nvSpPr>
        <dsp:cNvPr id="0" name=""/>
        <dsp:cNvSpPr/>
      </dsp:nvSpPr>
      <dsp:spPr>
        <a:xfrm>
          <a:off x="6867452" y="1148469"/>
          <a:ext cx="1970261" cy="1970261"/>
        </a:xfrm>
        <a:prstGeom prst="ellipse">
          <a:avLst/>
        </a:prstGeom>
        <a:solidFill>
          <a:schemeClr val="accent3">
            <a:hueOff val="-5580972"/>
            <a:satOff val="-30571"/>
            <a:lumOff val="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Total Cooling Time: 6 hours</a:t>
          </a:r>
          <a:endParaRPr lang="en-US" sz="2600" kern="1200" dirty="0"/>
        </a:p>
      </dsp:txBody>
      <dsp:txXfrm>
        <a:off x="7155990" y="1437007"/>
        <a:ext cx="1393185" cy="1393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3E9DD-C314-46B7-9E5C-CF32B4E739ED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AE4BD-A805-40A2-BD34-4F4FA87E0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2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64CB1-E763-4917-9D38-ED3D6A14F01E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899525"/>
            <a:ext cx="30781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21BD7-6752-4F02-93A9-15CFA223D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7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8441E73-071B-407E-A4B4-BA5E757C6434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31494F-B70C-4E6A-8D4A-923C9410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1E73-071B-407E-A4B4-BA5E757C6434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494F-B70C-4E6A-8D4A-923C9410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8441E73-071B-407E-A4B4-BA5E757C6434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731494F-B70C-4E6A-8D4A-923C9410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1E73-071B-407E-A4B4-BA5E757C6434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31494F-B70C-4E6A-8D4A-923C94103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1E73-071B-407E-A4B4-BA5E757C6434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731494F-B70C-4E6A-8D4A-923C94103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8441E73-071B-407E-A4B4-BA5E757C6434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731494F-B70C-4E6A-8D4A-923C94103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8441E73-071B-407E-A4B4-BA5E757C6434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731494F-B70C-4E6A-8D4A-923C94103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1E73-071B-407E-A4B4-BA5E757C6434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31494F-B70C-4E6A-8D4A-923C9410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1E73-071B-407E-A4B4-BA5E757C6434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31494F-B70C-4E6A-8D4A-923C9410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1E73-071B-407E-A4B4-BA5E757C6434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31494F-B70C-4E6A-8D4A-923C94103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8441E73-071B-407E-A4B4-BA5E757C6434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731494F-B70C-4E6A-8D4A-923C94103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441E73-071B-407E-A4B4-BA5E757C6434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731494F-B70C-4E6A-8D4A-923C94103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3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Food-Borne Illness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Symptoms of Food Borne Illness</a:t>
            </a:r>
            <a:endParaRPr lang="en-US" dirty="0"/>
          </a:p>
        </p:txBody>
      </p:sp>
      <p:pic>
        <p:nvPicPr>
          <p:cNvPr id="2050" name="Picture 2" descr="Food-Borne Illnes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74" y="1585984"/>
            <a:ext cx="6289548" cy="484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047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Microorganisms that Cause Food-Borne Illness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56933905"/>
              </p:ext>
            </p:extLst>
          </p:nvPr>
        </p:nvGraphicFramePr>
        <p:xfrm>
          <a:off x="228600" y="1600200"/>
          <a:ext cx="8537575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Avoiding Contamination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49075159"/>
              </p:ext>
            </p:extLst>
          </p:nvPr>
        </p:nvGraphicFramePr>
        <p:xfrm>
          <a:off x="152400" y="1600200"/>
          <a:ext cx="87630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s://foodmingleblog.files.wordpress.com/2015/01/fat-tom.jpg?w=304&amp;h=1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46" y="3886200"/>
            <a:ext cx="4374107" cy="26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Thawing Food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6002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canr.org/sites/foodsafety/files/71903display.jpg"/>
          <p:cNvPicPr>
            <a:picLocks noChangeAspect="1" noChangeArrowheads="1"/>
          </p:cNvPicPr>
          <p:nvPr/>
        </p:nvPicPr>
        <p:blipFill>
          <a:blip r:embed="rId2" cstate="print"/>
          <a:srcRect t="15632" b="8808"/>
          <a:stretch>
            <a:fillRect/>
          </a:stretch>
        </p:blipFill>
        <p:spPr bwMode="auto">
          <a:xfrm>
            <a:off x="5238750" y="2590800"/>
            <a:ext cx="3905250" cy="289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Prepare Food Properly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5638800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Cross contamination </a:t>
            </a:r>
            <a:r>
              <a:rPr lang="en-US" dirty="0" smtClean="0"/>
              <a:t>happens when pathogens or harmful substances are transferred from one contaminated surface or food to another.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Never</a:t>
            </a:r>
            <a:r>
              <a:rPr lang="en-US" dirty="0" smtClean="0"/>
              <a:t> let raw meats touch cooked food or plant sources of food, like fruits and vegetables.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Equipment and cutting boards </a:t>
            </a:r>
            <a:r>
              <a:rPr lang="en-US" dirty="0" smtClean="0"/>
              <a:t>that have touched raw meat should be </a:t>
            </a:r>
            <a:r>
              <a:rPr lang="en-US" i="1" dirty="0" smtClean="0"/>
              <a:t>cleaned and sanitized </a:t>
            </a:r>
            <a:r>
              <a:rPr lang="en-US" dirty="0" smtClean="0"/>
              <a:t>before being used for fruits and vegetables.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Cook Food Properly</a:t>
            </a:r>
            <a:endParaRPr lang="en-US" dirty="0"/>
          </a:p>
        </p:txBody>
      </p:sp>
      <p:pic>
        <p:nvPicPr>
          <p:cNvPr id="1028" name="Picture 4" descr="http://1.bp.blogspot.com/-GKr_NpL9TcU/UM38ikEvLSI/AAAAAAAAL_A/sL0mF5wfVCU/s640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0292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Holding Food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8006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Keep hot foods hot and cold foods cold.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Microorganisms are most likely to grow between</a:t>
            </a:r>
            <a:r>
              <a:rPr lang="en-US" b="1" dirty="0" smtClean="0"/>
              <a:t> </a:t>
            </a:r>
            <a:r>
              <a:rPr lang="en-US" b="1" dirty="0" smtClean="0"/>
              <a:t>40 </a:t>
            </a:r>
            <a:r>
              <a:rPr lang="en-US" b="1" dirty="0" smtClean="0"/>
              <a:t>and </a:t>
            </a:r>
            <a:r>
              <a:rPr lang="en-US" b="1" dirty="0" smtClean="0"/>
              <a:t>140</a:t>
            </a:r>
            <a:r>
              <a:rPr lang="en-US" dirty="0" smtClean="0"/>
              <a:t> </a:t>
            </a:r>
            <a:r>
              <a:rPr lang="en-US" dirty="0" smtClean="0"/>
              <a:t>degrees, or the </a:t>
            </a:r>
            <a:r>
              <a:rPr lang="en-US" b="1" dirty="0" smtClean="0"/>
              <a:t>danger zone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Keep </a:t>
            </a:r>
            <a:r>
              <a:rPr lang="en-US" b="1" dirty="0" smtClean="0"/>
              <a:t>hot foods </a:t>
            </a:r>
            <a:r>
              <a:rPr lang="en-US" dirty="0" smtClean="0"/>
              <a:t>at or above </a:t>
            </a:r>
            <a:r>
              <a:rPr lang="en-US" b="1" dirty="0" smtClean="0"/>
              <a:t>140 </a:t>
            </a:r>
            <a:r>
              <a:rPr lang="en-US" b="1" dirty="0" smtClean="0"/>
              <a:t>degrees 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Keep </a:t>
            </a:r>
            <a:r>
              <a:rPr lang="en-US" b="1" dirty="0" smtClean="0"/>
              <a:t>cold foods </a:t>
            </a:r>
            <a:r>
              <a:rPr lang="en-US" dirty="0" smtClean="0"/>
              <a:t>at or below </a:t>
            </a:r>
            <a:r>
              <a:rPr lang="en-US" b="1" dirty="0" smtClean="0"/>
              <a:t>40 </a:t>
            </a:r>
            <a:r>
              <a:rPr lang="en-US" b="1" dirty="0" smtClean="0"/>
              <a:t>degrees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0962" name="Picture 2" descr="http://www.pricemykitchen.com/wp-content/uploads/2011/07/buff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438400"/>
            <a:ext cx="3904573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Holding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257800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Food can only be held for 2 hours at room temperature and 1 hour if the temperature is above 90 degrees!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30" name="Picture 6" descr="C:\Users\Heather\AppData\Local\Microsoft\Windows\Temporary Internet Files\Content.IE5\CACO9BVI\MC9000551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200400"/>
            <a:ext cx="3692305" cy="3425228"/>
          </a:xfrm>
          <a:prstGeom prst="rect">
            <a:avLst/>
          </a:prstGeom>
          <a:noFill/>
        </p:spPr>
      </p:pic>
      <p:pic>
        <p:nvPicPr>
          <p:cNvPr id="1038" name="Picture 14" descr="C:\Users\Heather\AppData\Local\Microsoft\Windows\Temporary Internet Files\Content.IE5\JDJ1EU6V\MC90039161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24200"/>
            <a:ext cx="3438601" cy="33637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Cooling Food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Food Safety Tip:</a:t>
            </a:r>
            <a:r>
              <a:rPr lang="en-US" dirty="0" smtClean="0"/>
              <a:t> Cool food in shallow containers so it cools faster!!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590800"/>
          <a:ext cx="8839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Store Food Properly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8768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All food must be </a:t>
            </a:r>
            <a:r>
              <a:rPr lang="en-US" i="1" dirty="0" smtClean="0"/>
              <a:t>stored carefully </a:t>
            </a:r>
            <a:r>
              <a:rPr lang="en-US" dirty="0" smtClean="0"/>
              <a:t>to prevent contact between raw and cooked items.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Place </a:t>
            </a:r>
            <a:r>
              <a:rPr lang="en-US" b="1" dirty="0" smtClean="0"/>
              <a:t>drip pans </a:t>
            </a:r>
            <a:r>
              <a:rPr lang="en-US" dirty="0" smtClean="0"/>
              <a:t>beneath raw foods to catch drips and prevent splashing.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Items should be stored properly </a:t>
            </a:r>
            <a:r>
              <a:rPr lang="en-US" dirty="0" smtClean="0"/>
              <a:t>and </a:t>
            </a:r>
            <a:r>
              <a:rPr lang="en-US" dirty="0" smtClean="0"/>
              <a:t>arranged </a:t>
            </a:r>
            <a:r>
              <a:rPr lang="en-US" dirty="0" smtClean="0"/>
              <a:t>according to what temperature they are cooked to. </a:t>
            </a:r>
            <a:endParaRPr lang="en-US" dirty="0" smtClean="0"/>
          </a:p>
        </p:txBody>
      </p:sp>
      <p:pic>
        <p:nvPicPr>
          <p:cNvPr id="6" name="Picture 2" descr="http://www.cortlandasc.com/Images/userfiles/image/Dining%20Web/Refrigerat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505200" cy="48371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535984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Store Food Properly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876800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Store foods in clean containers that are covered or wrapped and dated.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Throw away leftovers after </a:t>
            </a:r>
            <a:r>
              <a:rPr lang="en-US" b="1" dirty="0" smtClean="0"/>
              <a:t>7 days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Refrigerated foods should be stored between </a:t>
            </a:r>
            <a:r>
              <a:rPr lang="en-US" b="1" dirty="0" smtClean="0"/>
              <a:t>36 and 40 degrees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Frozen foods should be stored </a:t>
            </a:r>
            <a:r>
              <a:rPr lang="en-US" b="1" dirty="0" smtClean="0"/>
              <a:t>at or below 0 degrees</a:t>
            </a:r>
            <a:r>
              <a:rPr lang="en-US" dirty="0" smtClean="0"/>
              <a:t>. </a:t>
            </a:r>
          </a:p>
        </p:txBody>
      </p:sp>
      <p:pic>
        <p:nvPicPr>
          <p:cNvPr id="6" name="Picture 2" descr="http://lancaster.unl.edu/food/refrigerator-with-tem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133600"/>
            <a:ext cx="3886200" cy="34766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Store Food Properly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17526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FIFO</a:t>
            </a:r>
            <a:r>
              <a:rPr lang="en-US" dirty="0" smtClean="0"/>
              <a:t> stands for </a:t>
            </a:r>
            <a:r>
              <a:rPr lang="en-US" b="1" dirty="0" smtClean="0"/>
              <a:t>First In, First Out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When new foods are brought in, </a:t>
            </a:r>
            <a:r>
              <a:rPr lang="en-US" b="1" dirty="0" smtClean="0"/>
              <a:t>older</a:t>
            </a:r>
            <a:r>
              <a:rPr lang="en-US" dirty="0" smtClean="0"/>
              <a:t> foods should be moved to the </a:t>
            </a:r>
            <a:r>
              <a:rPr lang="en-US" b="1" dirty="0" smtClean="0"/>
              <a:t>front</a:t>
            </a:r>
            <a:r>
              <a:rPr lang="en-US" dirty="0" smtClean="0"/>
              <a:t>, and </a:t>
            </a:r>
            <a:r>
              <a:rPr lang="en-US" b="1" dirty="0" smtClean="0"/>
              <a:t>newer</a:t>
            </a:r>
            <a:r>
              <a:rPr lang="en-US" dirty="0" smtClean="0"/>
              <a:t> foods should be put in </a:t>
            </a:r>
            <a:r>
              <a:rPr lang="en-US" b="1" dirty="0" smtClean="0"/>
              <a:t>back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31746" name="Picture 2" descr="http://www.nfsem.com/2003/downloads/3_FIF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92456"/>
            <a:ext cx="4314825" cy="35655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Reheating Food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4582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Leftover foods that are being </a:t>
            </a:r>
            <a:r>
              <a:rPr lang="en-US" b="1" dirty="0" smtClean="0"/>
              <a:t>reheated</a:t>
            </a:r>
            <a:r>
              <a:rPr lang="en-US" dirty="0" smtClean="0"/>
              <a:t> should be heated to at least </a:t>
            </a:r>
            <a:r>
              <a:rPr lang="en-US" b="1" dirty="0" smtClean="0"/>
              <a:t>165 degrees</a:t>
            </a:r>
            <a:r>
              <a:rPr lang="en-US" dirty="0" smtClean="0"/>
              <a:t> for </a:t>
            </a:r>
            <a:r>
              <a:rPr lang="en-US" b="1" dirty="0" smtClean="0"/>
              <a:t>15 seconds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38914" name="Picture 2" descr="http://www.plasticsinfo.org/s_plasticsinfo/docs/images/rehea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95600"/>
            <a:ext cx="4495800" cy="37979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Picture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51054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Chemical: http://www.lowdensitylifestyle.com/obesity-can-be-caused-by-chemicals-in-foods/</a:t>
            </a:r>
          </a:p>
          <a:p>
            <a:r>
              <a:rPr lang="en-US" dirty="0" smtClean="0"/>
              <a:t>Physical: http://www.popfi.com/2009/11/12/15-pounds-of-nails-removed-from-mans-stomach/</a:t>
            </a:r>
          </a:p>
          <a:p>
            <a:r>
              <a:rPr lang="en-US" dirty="0" smtClean="0"/>
              <a:t>Fungi: http://www.missouribotanicalgarden.org/gardens-gardening/your-garden/help-for-the-home-gardener/advice-tips-resources/pests-and-problems/diseases/fruit-spots/gray-mold-of-strawberry.aspx</a:t>
            </a:r>
          </a:p>
          <a:p>
            <a:r>
              <a:rPr lang="en-US" dirty="0" smtClean="0"/>
              <a:t>Viruses: http://health.howstuffworks.com/medicine/modern-technology/light-virus.htm</a:t>
            </a:r>
          </a:p>
          <a:p>
            <a:r>
              <a:rPr lang="en-US" dirty="0" smtClean="0"/>
              <a:t>Parasites: http://thecuriousorchid.com/?p=253</a:t>
            </a:r>
          </a:p>
          <a:p>
            <a:r>
              <a:rPr lang="en-US" dirty="0" smtClean="0"/>
              <a:t>Bacteria: http://bacteriakingdom.freeoda.com/</a:t>
            </a:r>
          </a:p>
          <a:p>
            <a:r>
              <a:rPr lang="en-US" dirty="0" smtClean="0"/>
              <a:t>Avoiding Contamination: http://www.asgdine.com/blog/bid/55873/Best-Ways-to-Prevent-Food-Contamination</a:t>
            </a:r>
          </a:p>
          <a:p>
            <a:r>
              <a:rPr lang="en-US" dirty="0" smtClean="0"/>
              <a:t>Cross Contamination: http://ucanr.org/sites/foodsafety/Make_it_Safe-_Keep_it_Safe/-4_Rules_of_Food_Safety_To_Prevent_Foodborne_Illness/</a:t>
            </a:r>
          </a:p>
          <a:p>
            <a:r>
              <a:rPr lang="en-US" dirty="0" smtClean="0"/>
              <a:t>http://www.cortlandasc.com/dining/food-safety-guidelines.cfm</a:t>
            </a:r>
          </a:p>
          <a:p>
            <a:r>
              <a:rPr lang="en-US" dirty="0" smtClean="0"/>
              <a:t>Proper Storage: http://www.shelfreliance.com/blog/index.php/tag/food-storage/</a:t>
            </a:r>
          </a:p>
          <a:p>
            <a:r>
              <a:rPr lang="en-US" dirty="0" smtClean="0"/>
              <a:t>FIFO: http://www.nfsem.com/2003/illustrations.aspx</a:t>
            </a:r>
          </a:p>
          <a:p>
            <a:r>
              <a:rPr lang="en-US" dirty="0" smtClean="0"/>
              <a:t>Holding Food: http://www.pricemykitchen.com/tag/hot-food-tables/</a:t>
            </a:r>
          </a:p>
          <a:p>
            <a:r>
              <a:rPr lang="en-US" dirty="0" smtClean="0"/>
              <a:t>Cooling Food: http://www.foodiq.us/?page_id=446</a:t>
            </a:r>
          </a:p>
          <a:p>
            <a:r>
              <a:rPr lang="en-US" dirty="0" smtClean="0"/>
              <a:t>Reheating Food: http://www.plasticsinfo.org/Main-Menu/MicrowaveFood/CookingStorage-Tips/Love-Your-Leftovers/Kitchen-Savvy-Dos-for-Storing-and-Reheating-Leftovers.html</a:t>
            </a:r>
          </a:p>
          <a:p>
            <a:r>
              <a:rPr lang="en-US" dirty="0" smtClean="0"/>
              <a:t>Thawing Food, Refrigerator: http://couponingtodisney.blogspot.com/2009/11/its-time-to-thaw.html</a:t>
            </a:r>
          </a:p>
          <a:p>
            <a:r>
              <a:rPr lang="en-US" dirty="0" smtClean="0"/>
              <a:t>Thawing Food, Sink: http://eatdrinkmanweblog.wordpress.com/</a:t>
            </a:r>
          </a:p>
          <a:p>
            <a:r>
              <a:rPr lang="en-US" dirty="0" smtClean="0"/>
              <a:t>Thawing Food, Microwave: http://www.encognitive.com/node/10691</a:t>
            </a:r>
            <a:br>
              <a:rPr lang="en-US" dirty="0" smtClean="0"/>
            </a:br>
            <a:r>
              <a:rPr lang="en-US" dirty="0" smtClean="0"/>
              <a:t>Cooking Food: http://www.foodsafetynews.com/2010/10/preventing-foodborne-illness/</a:t>
            </a:r>
          </a:p>
          <a:p>
            <a:r>
              <a:rPr lang="en-US" smtClean="0"/>
              <a:t>Cleaning and Sanitizing: http://live.psu.edu/image/4947733174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Academic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257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The Professional Chef: The Culinary Institute of America, </a:t>
            </a:r>
            <a:r>
              <a:rPr lang="en-US" smtClean="0"/>
              <a:t>7</a:t>
            </a:r>
            <a:r>
              <a:rPr lang="en-US" baseline="30000" smtClean="0"/>
              <a:t>th</a:t>
            </a:r>
            <a:r>
              <a:rPr lang="en-US" smtClean="0"/>
              <a:t> Edition (2002)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By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John Wiley &amp; Sons, Inc.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Important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60198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Contaminate</a:t>
            </a:r>
            <a:r>
              <a:rPr lang="en-US" dirty="0" smtClean="0"/>
              <a:t>: To make something impure, unclean, polluted, or harmful.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Food Borne Illness</a:t>
            </a:r>
            <a:r>
              <a:rPr lang="en-US" dirty="0" smtClean="0"/>
              <a:t>: Sickness caused by eating foods that have gone bad or are contaminated.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Microorganism</a:t>
            </a:r>
            <a:r>
              <a:rPr lang="en-US" dirty="0" smtClean="0"/>
              <a:t>: A tiny living thing that can only be seen under a microscope. </a:t>
            </a:r>
            <a:endParaRPr lang="en-US" dirty="0"/>
          </a:p>
        </p:txBody>
      </p:sp>
      <p:pic>
        <p:nvPicPr>
          <p:cNvPr id="3074" name="Picture 2" descr="C:\Users\Heather\AppData\Local\Microsoft\Windows\Temporary Internet Files\Content.IE5\CACO9BVI\MC9000978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524000"/>
            <a:ext cx="1417506" cy="1600200"/>
          </a:xfrm>
          <a:prstGeom prst="rect">
            <a:avLst/>
          </a:prstGeom>
          <a:noFill/>
        </p:spPr>
      </p:pic>
      <p:pic>
        <p:nvPicPr>
          <p:cNvPr id="3075" name="Picture 3" descr="C:\Users\Heather\AppData\Local\Microsoft\Windows\Temporary Internet Files\Content.IE5\3P63XSUZ\MC9000011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276600"/>
            <a:ext cx="1175223" cy="1695145"/>
          </a:xfrm>
          <a:prstGeom prst="rect">
            <a:avLst/>
          </a:prstGeom>
          <a:noFill/>
        </p:spPr>
      </p:pic>
      <p:pic>
        <p:nvPicPr>
          <p:cNvPr id="3078" name="Picture 6" descr="C:\Users\Heather\AppData\Local\Microsoft\Windows\Temporary Internet Files\Content.IE5\CACO9BVI\MC90043779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181600"/>
            <a:ext cx="1520445" cy="13668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Food-Borne Illness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791200" cy="5029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Sickness</a:t>
            </a:r>
            <a:r>
              <a:rPr lang="en-US" dirty="0" smtClean="0"/>
              <a:t> depends on what the food is contaminated with, how much of it you eat, and how vulnerable you are.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Children</a:t>
            </a:r>
            <a:r>
              <a:rPr lang="en-US" dirty="0" smtClean="0"/>
              <a:t>, the </a:t>
            </a:r>
            <a:r>
              <a:rPr lang="en-US" b="1" dirty="0" smtClean="0"/>
              <a:t>elderly</a:t>
            </a:r>
            <a:r>
              <a:rPr lang="en-US" dirty="0" smtClean="0"/>
              <a:t>, and people with </a:t>
            </a:r>
            <a:r>
              <a:rPr lang="en-US" b="1" dirty="0" smtClean="0"/>
              <a:t>weak immune systems</a:t>
            </a:r>
            <a:r>
              <a:rPr lang="en-US" dirty="0" smtClean="0"/>
              <a:t> have trouble fighting food-borne illness. </a:t>
            </a:r>
            <a:endParaRPr lang="en-US" dirty="0"/>
          </a:p>
        </p:txBody>
      </p:sp>
      <p:pic>
        <p:nvPicPr>
          <p:cNvPr id="1027" name="Picture 3" descr="C:\Users\Heather\AppData\Local\Microsoft\Windows\Temporary Internet Files\Content.IE5\3P63XSUZ\MC9003892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057400"/>
            <a:ext cx="1992630" cy="37803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Food Contamination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87661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Chemical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267200" cy="5029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Insecticides and cleaning agents are examples of </a:t>
            </a:r>
            <a:r>
              <a:rPr lang="en-US" b="1" dirty="0" smtClean="0"/>
              <a:t>chemical</a:t>
            </a:r>
            <a:r>
              <a:rPr lang="en-US" dirty="0" smtClean="0"/>
              <a:t> contaminants that may find their way into foods. </a:t>
            </a:r>
            <a:endParaRPr lang="en-US" dirty="0"/>
          </a:p>
        </p:txBody>
      </p:sp>
      <p:pic>
        <p:nvPicPr>
          <p:cNvPr id="15362" name="Picture 2" descr="http://www.lowdensitylifestyle.com/media/uploads/2009/11/war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592811" cy="50421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1752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Physical</a:t>
            </a:r>
            <a:r>
              <a:rPr lang="en-US" dirty="0" smtClean="0"/>
              <a:t> contaminants include things like bits of glass, rodent hairs, paint chips, and metal.</a:t>
            </a:r>
            <a:endParaRPr lang="en-US" dirty="0"/>
          </a:p>
        </p:txBody>
      </p:sp>
      <p:pic>
        <p:nvPicPr>
          <p:cNvPr id="12290" name="Picture 2" descr="http://www.popfi.com/wp-content/uploads/nail-in-stomach-x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6670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Biological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5486400" cy="525780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Biological</a:t>
            </a:r>
            <a:r>
              <a:rPr lang="en-US" dirty="0" smtClean="0"/>
              <a:t> contaminants account for most of food-borne illnesses.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Most biological contaminants are disease-causing microorganisms, called </a:t>
            </a:r>
            <a:r>
              <a:rPr lang="en-US" b="1" dirty="0" smtClean="0"/>
              <a:t>pathogens</a:t>
            </a:r>
            <a:r>
              <a:rPr lang="en-US" dirty="0" smtClean="0"/>
              <a:t>, that cause 95 percent of all food-borne illnesses.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Intoxication</a:t>
            </a:r>
            <a:r>
              <a:rPr lang="en-US" dirty="0" smtClean="0"/>
              <a:t> happens when a person eats a food</a:t>
            </a:r>
            <a:r>
              <a:rPr lang="en-US" i="1" dirty="0" smtClean="0"/>
              <a:t> containing toxins</a:t>
            </a:r>
            <a:r>
              <a:rPr lang="en-US" dirty="0" smtClean="0"/>
              <a:t> from bacteria, molds, plants or animals.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Infection</a:t>
            </a:r>
            <a:r>
              <a:rPr lang="en-US" dirty="0" smtClean="0"/>
              <a:t> happens when the food eaten by a person has a large number of living pathogens that </a:t>
            </a:r>
            <a:r>
              <a:rPr lang="en-US" i="1" dirty="0" smtClean="0"/>
              <a:t>multiply in the body </a:t>
            </a:r>
            <a:r>
              <a:rPr lang="en-US" dirty="0" smtClean="0"/>
              <a:t>and attack the gastrointestinal lining. </a:t>
            </a:r>
            <a:endParaRPr lang="en-US" dirty="0"/>
          </a:p>
        </p:txBody>
      </p:sp>
      <p:pic>
        <p:nvPicPr>
          <p:cNvPr id="2051" name="Picture 3" descr="C:\Users\Heather\AppData\Local\Microsoft\Windows\Temporary Internet Files\Content.IE5\CACO9BVI\MC9004387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48300" y="24003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Common Food Borne Illnesses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562600" cy="5257800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err="1" smtClean="0"/>
              <a:t>Costridium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Botulinum</a:t>
            </a:r>
            <a:r>
              <a:rPr lang="en-US" sz="3200" dirty="0" smtClean="0"/>
              <a:t> commonly known as botulism; found in cans and jars , can cause death.</a:t>
            </a:r>
          </a:p>
          <a:p>
            <a:pPr>
              <a:buNone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E. coli</a:t>
            </a:r>
            <a:r>
              <a:rPr lang="en-US" sz="3200" dirty="0" smtClean="0"/>
              <a:t>  - found in the intestines of warm blooded animals like beef; vegetables – green onions, spinach.</a:t>
            </a:r>
          </a:p>
          <a:p>
            <a:pPr>
              <a:buNone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Salmonella</a:t>
            </a:r>
            <a:r>
              <a:rPr lang="en-US" sz="3200" dirty="0" smtClean="0"/>
              <a:t> – found in chicken, eggs.</a:t>
            </a:r>
          </a:p>
          <a:p>
            <a:pPr>
              <a:buNone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Staphylococcus</a:t>
            </a:r>
            <a:r>
              <a:rPr lang="en-US" sz="3200" dirty="0" smtClean="0"/>
              <a:t> – humans (sneeze, cough, cuts).</a:t>
            </a:r>
          </a:p>
          <a:p>
            <a:endParaRPr lang="en-US" dirty="0"/>
          </a:p>
        </p:txBody>
      </p:sp>
      <p:pic>
        <p:nvPicPr>
          <p:cNvPr id="5122" name="Picture 2" descr="C:\Users\Heather\AppData\Local\Microsoft\Windows\Temporary Internet Files\Content.IE5\JDJ1EU6V\MC9002327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86000"/>
            <a:ext cx="2878248" cy="35868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2124</TotalTime>
  <Words>867</Words>
  <Application>Microsoft Office PowerPoint</Application>
  <PresentationFormat>On-screen Show (4:3)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Food-Borne Illness</vt:lpstr>
      <vt:lpstr>PowerPoint Presentation</vt:lpstr>
      <vt:lpstr>Important Vocabulary</vt:lpstr>
      <vt:lpstr>Food-Borne Illness Facts</vt:lpstr>
      <vt:lpstr>Food Contamination</vt:lpstr>
      <vt:lpstr>Chemical</vt:lpstr>
      <vt:lpstr>Physical</vt:lpstr>
      <vt:lpstr>Biological</vt:lpstr>
      <vt:lpstr>Common Food Borne Illnesses</vt:lpstr>
      <vt:lpstr>Symptoms of Food Borne Illness</vt:lpstr>
      <vt:lpstr>Microorganisms that Cause Food-Borne Illness</vt:lpstr>
      <vt:lpstr>Avoiding Contamination</vt:lpstr>
      <vt:lpstr>Thawing Food</vt:lpstr>
      <vt:lpstr>Prepare Food Properly</vt:lpstr>
      <vt:lpstr>Cook Food Properly</vt:lpstr>
      <vt:lpstr>Holding Food</vt:lpstr>
      <vt:lpstr>Holding Food</vt:lpstr>
      <vt:lpstr>Cooling Food</vt:lpstr>
      <vt:lpstr>Store Food Properly</vt:lpstr>
      <vt:lpstr>Store Food Properly</vt:lpstr>
      <vt:lpstr>Store Food Properly</vt:lpstr>
      <vt:lpstr>Reheating Food</vt:lpstr>
      <vt:lpstr>Picture Credits</vt:lpstr>
      <vt:lpstr>Academic Material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Safety</dc:title>
  <dc:creator>Heather</dc:creator>
  <cp:lastModifiedBy>Heather Coo</cp:lastModifiedBy>
  <cp:revision>85</cp:revision>
  <dcterms:created xsi:type="dcterms:W3CDTF">2012-07-13T22:40:16Z</dcterms:created>
  <dcterms:modified xsi:type="dcterms:W3CDTF">2015-06-30T19:18:58Z</dcterms:modified>
</cp:coreProperties>
</file>