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7" r:id="rId8"/>
    <p:sldId id="268" r:id="rId9"/>
    <p:sldId id="277" r:id="rId10"/>
    <p:sldId id="276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E5545-7CBC-42CA-B9EA-E37E1CC2D7B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C7741A-159A-4F9C-AFA2-50ECD398B24D}">
      <dgm:prSet phldrT="[Text]"/>
      <dgm:spPr/>
      <dgm:t>
        <a:bodyPr/>
        <a:lstStyle/>
        <a:p>
          <a:r>
            <a:rPr lang="en-US" dirty="0" smtClean="0"/>
            <a:t>Bread and Baked Products</a:t>
          </a:r>
          <a:endParaRPr lang="en-US" dirty="0"/>
        </a:p>
      </dgm:t>
    </dgm:pt>
    <dgm:pt modelId="{13824C8F-AC33-4375-8D0B-AD6C1E2D8925}" type="parTrans" cxnId="{8ACB5DAF-7AFA-47B0-8C10-CB929900A1B2}">
      <dgm:prSet/>
      <dgm:spPr/>
      <dgm:t>
        <a:bodyPr/>
        <a:lstStyle/>
        <a:p>
          <a:endParaRPr lang="en-US"/>
        </a:p>
      </dgm:t>
    </dgm:pt>
    <dgm:pt modelId="{A95495A2-1F98-41FD-BFDE-18A270AE10C3}" type="sibTrans" cxnId="{8ACB5DAF-7AFA-47B0-8C10-CB929900A1B2}">
      <dgm:prSet/>
      <dgm:spPr/>
      <dgm:t>
        <a:bodyPr/>
        <a:lstStyle/>
        <a:p>
          <a:endParaRPr lang="en-US"/>
        </a:p>
      </dgm:t>
    </dgm:pt>
    <dgm:pt modelId="{513D360C-4A15-4B25-A04C-34441234ACE7}">
      <dgm:prSet phldrT="[Text]"/>
      <dgm:spPr/>
      <dgm:t>
        <a:bodyPr/>
        <a:lstStyle/>
        <a:p>
          <a:r>
            <a:rPr lang="en-US" dirty="0" smtClean="0"/>
            <a:t>Frozen</a:t>
          </a:r>
          <a:endParaRPr lang="en-US" dirty="0"/>
        </a:p>
      </dgm:t>
    </dgm:pt>
    <dgm:pt modelId="{E463BA97-4F92-4C34-A778-6779619F7421}" type="parTrans" cxnId="{5A890E7B-B48F-4E6A-9B3F-A3FFADEE2B46}">
      <dgm:prSet/>
      <dgm:spPr/>
      <dgm:t>
        <a:bodyPr/>
        <a:lstStyle/>
        <a:p>
          <a:endParaRPr lang="en-US"/>
        </a:p>
      </dgm:t>
    </dgm:pt>
    <dgm:pt modelId="{2916006B-01A3-4712-94EC-57C174C7A465}" type="sibTrans" cxnId="{5A890E7B-B48F-4E6A-9B3F-A3FFADEE2B46}">
      <dgm:prSet/>
      <dgm:spPr/>
      <dgm:t>
        <a:bodyPr/>
        <a:lstStyle/>
        <a:p>
          <a:endParaRPr lang="en-US"/>
        </a:p>
      </dgm:t>
    </dgm:pt>
    <dgm:pt modelId="{AF9F03EC-7FA7-4A17-A7DC-47369B9F1DAD}">
      <dgm:prSet phldrT="[Text]"/>
      <dgm:spPr/>
      <dgm:t>
        <a:bodyPr/>
        <a:lstStyle/>
        <a:p>
          <a:r>
            <a:rPr lang="en-US" dirty="0" smtClean="0"/>
            <a:t>Deli and Dairy</a:t>
          </a:r>
          <a:endParaRPr lang="en-US" dirty="0"/>
        </a:p>
      </dgm:t>
    </dgm:pt>
    <dgm:pt modelId="{95511C22-3DDF-4A11-90D3-46E941DCB280}" type="parTrans" cxnId="{00A9F0FB-D1D9-4610-A252-88C45B84B647}">
      <dgm:prSet/>
      <dgm:spPr/>
      <dgm:t>
        <a:bodyPr/>
        <a:lstStyle/>
        <a:p>
          <a:endParaRPr lang="en-US"/>
        </a:p>
      </dgm:t>
    </dgm:pt>
    <dgm:pt modelId="{D51C5639-E7B8-456F-B171-F798DAAFC5A0}" type="sibTrans" cxnId="{00A9F0FB-D1D9-4610-A252-88C45B84B647}">
      <dgm:prSet/>
      <dgm:spPr/>
      <dgm:t>
        <a:bodyPr/>
        <a:lstStyle/>
        <a:p>
          <a:endParaRPr lang="en-US"/>
        </a:p>
      </dgm:t>
    </dgm:pt>
    <dgm:pt modelId="{A0934746-6025-4D73-94AA-14F2B413E60B}">
      <dgm:prSet phldrT="[Text]"/>
      <dgm:spPr/>
      <dgm:t>
        <a:bodyPr/>
        <a:lstStyle/>
        <a:p>
          <a:r>
            <a:rPr lang="en-US" dirty="0" smtClean="0"/>
            <a:t>Meat</a:t>
          </a:r>
          <a:endParaRPr lang="en-US" dirty="0"/>
        </a:p>
      </dgm:t>
    </dgm:pt>
    <dgm:pt modelId="{58EDEADA-1834-4FC7-B792-EF1991501061}" type="parTrans" cxnId="{DC175707-212F-4413-B302-493C1F25C393}">
      <dgm:prSet/>
      <dgm:spPr/>
      <dgm:t>
        <a:bodyPr/>
        <a:lstStyle/>
        <a:p>
          <a:endParaRPr lang="en-US"/>
        </a:p>
      </dgm:t>
    </dgm:pt>
    <dgm:pt modelId="{28572AC1-D537-42B7-AD9F-E83C185C4A79}" type="sibTrans" cxnId="{DC175707-212F-4413-B302-493C1F25C393}">
      <dgm:prSet/>
      <dgm:spPr/>
      <dgm:t>
        <a:bodyPr/>
        <a:lstStyle/>
        <a:p>
          <a:endParaRPr lang="en-US"/>
        </a:p>
      </dgm:t>
    </dgm:pt>
    <dgm:pt modelId="{8DD6322E-640D-4660-B477-DF1958D5BEA5}">
      <dgm:prSet phldrT="[Text]"/>
      <dgm:spPr/>
      <dgm:t>
        <a:bodyPr/>
        <a:lstStyle/>
        <a:p>
          <a:r>
            <a:rPr lang="en-US" dirty="0" smtClean="0"/>
            <a:t>Spices and Seasonings</a:t>
          </a:r>
          <a:endParaRPr lang="en-US" dirty="0"/>
        </a:p>
      </dgm:t>
    </dgm:pt>
    <dgm:pt modelId="{7E99F406-532C-4892-986C-4983219224C0}" type="parTrans" cxnId="{547FF6A2-4815-4D28-8E13-C75879E165BC}">
      <dgm:prSet/>
      <dgm:spPr/>
      <dgm:t>
        <a:bodyPr/>
        <a:lstStyle/>
        <a:p>
          <a:endParaRPr lang="en-US"/>
        </a:p>
      </dgm:t>
    </dgm:pt>
    <dgm:pt modelId="{2510AA6C-8496-4596-B5E9-B1ECF9D9273C}" type="sibTrans" cxnId="{547FF6A2-4815-4D28-8E13-C75879E165BC}">
      <dgm:prSet/>
      <dgm:spPr/>
      <dgm:t>
        <a:bodyPr/>
        <a:lstStyle/>
        <a:p>
          <a:endParaRPr lang="en-US"/>
        </a:p>
      </dgm:t>
    </dgm:pt>
    <dgm:pt modelId="{1EDCDFF8-2D9F-4CD9-A0A0-52B021EB9318}">
      <dgm:prSet phldrT="[Text]"/>
      <dgm:spPr/>
      <dgm:t>
        <a:bodyPr/>
        <a:lstStyle/>
        <a:p>
          <a:r>
            <a:rPr lang="en-US" dirty="0" smtClean="0"/>
            <a:t>Canned and Packaged Items</a:t>
          </a:r>
          <a:endParaRPr lang="en-US" dirty="0"/>
        </a:p>
      </dgm:t>
    </dgm:pt>
    <dgm:pt modelId="{4195E5BB-B0E2-444C-9A2A-D41D88BD4E57}" type="parTrans" cxnId="{D36AF663-DEB3-4C8A-B595-9C4BFF4E6ABA}">
      <dgm:prSet/>
      <dgm:spPr/>
      <dgm:t>
        <a:bodyPr/>
        <a:lstStyle/>
        <a:p>
          <a:endParaRPr lang="en-US"/>
        </a:p>
      </dgm:t>
    </dgm:pt>
    <dgm:pt modelId="{79DFD244-85DA-4DD2-B7A5-946F1BEB4382}" type="sibTrans" cxnId="{D36AF663-DEB3-4C8A-B595-9C4BFF4E6ABA}">
      <dgm:prSet/>
      <dgm:spPr/>
      <dgm:t>
        <a:bodyPr/>
        <a:lstStyle/>
        <a:p>
          <a:endParaRPr lang="en-US"/>
        </a:p>
      </dgm:t>
    </dgm:pt>
    <dgm:pt modelId="{32AC0913-30D4-40E5-B2EB-187DED383428}">
      <dgm:prSet phldrT="[Text]"/>
      <dgm:spPr/>
      <dgm:t>
        <a:bodyPr/>
        <a:lstStyle/>
        <a:p>
          <a:r>
            <a:rPr lang="en-US" dirty="0" smtClean="0"/>
            <a:t>Produce</a:t>
          </a:r>
          <a:endParaRPr lang="en-US" dirty="0"/>
        </a:p>
      </dgm:t>
    </dgm:pt>
    <dgm:pt modelId="{FFC74248-8031-48F3-B400-52AEF44C01C1}" type="parTrans" cxnId="{B05562EB-8297-41BE-B6E4-AA1DB78BC938}">
      <dgm:prSet/>
      <dgm:spPr/>
      <dgm:t>
        <a:bodyPr/>
        <a:lstStyle/>
        <a:p>
          <a:endParaRPr lang="en-US"/>
        </a:p>
      </dgm:t>
    </dgm:pt>
    <dgm:pt modelId="{57B6084A-A78B-4032-AA61-D8C1FAE39540}" type="sibTrans" cxnId="{B05562EB-8297-41BE-B6E4-AA1DB78BC938}">
      <dgm:prSet/>
      <dgm:spPr/>
      <dgm:t>
        <a:bodyPr/>
        <a:lstStyle/>
        <a:p>
          <a:endParaRPr lang="en-US"/>
        </a:p>
      </dgm:t>
    </dgm:pt>
    <dgm:pt modelId="{5274CD3B-F0C8-4AB4-9382-5C3DE8B231CC}">
      <dgm:prSet phldrT="[Text]"/>
      <dgm:spPr/>
      <dgm:t>
        <a:bodyPr/>
        <a:lstStyle/>
        <a:p>
          <a:r>
            <a:rPr lang="en-US" dirty="0" smtClean="0"/>
            <a:t>Miscellaneous </a:t>
          </a:r>
          <a:endParaRPr lang="en-US" dirty="0"/>
        </a:p>
      </dgm:t>
    </dgm:pt>
    <dgm:pt modelId="{81CE3A4D-41FD-40A5-B738-3B95758ABA78}" type="parTrans" cxnId="{D7E6D6DC-50A6-4251-80D4-1D2890F36554}">
      <dgm:prSet/>
      <dgm:spPr/>
      <dgm:t>
        <a:bodyPr/>
        <a:lstStyle/>
        <a:p>
          <a:endParaRPr lang="en-US"/>
        </a:p>
      </dgm:t>
    </dgm:pt>
    <dgm:pt modelId="{8C296863-4C1B-49B5-AF92-4A68233361AE}" type="sibTrans" cxnId="{D7E6D6DC-50A6-4251-80D4-1D2890F36554}">
      <dgm:prSet/>
      <dgm:spPr/>
      <dgm:t>
        <a:bodyPr/>
        <a:lstStyle/>
        <a:p>
          <a:endParaRPr lang="en-US"/>
        </a:p>
      </dgm:t>
    </dgm:pt>
    <dgm:pt modelId="{BDDBEA94-CEF7-44CC-925C-7069638AED9C}" type="pres">
      <dgm:prSet presAssocID="{AA1E5545-7CBC-42CA-B9EA-E37E1CC2D7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40EA9F-10F8-4C2A-8E52-11AEDF21D72C}" type="pres">
      <dgm:prSet presAssocID="{C4C7741A-159A-4F9C-AFA2-50ECD398B24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54919-3A3A-472A-950C-EB16D0C5EFED}" type="pres">
      <dgm:prSet presAssocID="{A95495A2-1F98-41FD-BFDE-18A270AE10C3}" presName="sibTrans" presStyleCnt="0"/>
      <dgm:spPr/>
    </dgm:pt>
    <dgm:pt modelId="{A5F93256-E320-49DE-9CE6-B59FCFFB3C66}" type="pres">
      <dgm:prSet presAssocID="{513D360C-4A15-4B25-A04C-34441234ACE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BC867-2814-4270-8139-8B2E3ACB590A}" type="pres">
      <dgm:prSet presAssocID="{2916006B-01A3-4712-94EC-57C174C7A465}" presName="sibTrans" presStyleCnt="0"/>
      <dgm:spPr/>
    </dgm:pt>
    <dgm:pt modelId="{81B6F269-12A6-4D64-8DFD-ED4192CD8E81}" type="pres">
      <dgm:prSet presAssocID="{AF9F03EC-7FA7-4A17-A7DC-47369B9F1DA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F5BD3-93B9-4F62-B387-2488A8953AA0}" type="pres">
      <dgm:prSet presAssocID="{D51C5639-E7B8-456F-B171-F798DAAFC5A0}" presName="sibTrans" presStyleCnt="0"/>
      <dgm:spPr/>
    </dgm:pt>
    <dgm:pt modelId="{CAF9B770-F402-4A51-A204-C55AF1938D25}" type="pres">
      <dgm:prSet presAssocID="{A0934746-6025-4D73-94AA-14F2B413E60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2DD3D-0D2D-4FE8-8FC2-D89C9153CFE6}" type="pres">
      <dgm:prSet presAssocID="{28572AC1-D537-42B7-AD9F-E83C185C4A79}" presName="sibTrans" presStyleCnt="0"/>
      <dgm:spPr/>
    </dgm:pt>
    <dgm:pt modelId="{A55A963B-FDCD-468C-AF26-97D6C687169B}" type="pres">
      <dgm:prSet presAssocID="{8DD6322E-640D-4660-B477-DF1958D5BEA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A55F0-A95B-4F59-AA3B-8D233C401F44}" type="pres">
      <dgm:prSet presAssocID="{2510AA6C-8496-4596-B5E9-B1ECF9D9273C}" presName="sibTrans" presStyleCnt="0"/>
      <dgm:spPr/>
    </dgm:pt>
    <dgm:pt modelId="{E4FED3BC-19E8-4CF9-8BBA-C60C92A0698B}" type="pres">
      <dgm:prSet presAssocID="{1EDCDFF8-2D9F-4CD9-A0A0-52B021EB931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06057-F250-45D0-B96D-5B62AB9A3983}" type="pres">
      <dgm:prSet presAssocID="{79DFD244-85DA-4DD2-B7A5-946F1BEB4382}" presName="sibTrans" presStyleCnt="0"/>
      <dgm:spPr/>
    </dgm:pt>
    <dgm:pt modelId="{22631109-560A-4CB5-87D8-49CE920B7DA1}" type="pres">
      <dgm:prSet presAssocID="{32AC0913-30D4-40E5-B2EB-187DED383428}" presName="node" presStyleLbl="node1" presStyleIdx="6" presStyleCnt="8" custLinFactNeighborX="1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65FB4-1289-40BC-B978-043FC5EB9C14}" type="pres">
      <dgm:prSet presAssocID="{57B6084A-A78B-4032-AA61-D8C1FAE39540}" presName="sibTrans" presStyleCnt="0"/>
      <dgm:spPr/>
    </dgm:pt>
    <dgm:pt modelId="{809BF6FE-3909-42AC-BFF7-1EA7DF7A6D4C}" type="pres">
      <dgm:prSet presAssocID="{5274CD3B-F0C8-4AB4-9382-5C3DE8B231C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AC2E-061C-4F1C-B2A3-B74867C47C43}" type="presOf" srcId="{1EDCDFF8-2D9F-4CD9-A0A0-52B021EB9318}" destId="{E4FED3BC-19E8-4CF9-8BBA-C60C92A0698B}" srcOrd="0" destOrd="0" presId="urn:microsoft.com/office/officeart/2005/8/layout/default"/>
    <dgm:cxn modelId="{165AC0F6-D6DD-408F-B054-5FFA030DAD2C}" type="presOf" srcId="{5274CD3B-F0C8-4AB4-9382-5C3DE8B231CC}" destId="{809BF6FE-3909-42AC-BFF7-1EA7DF7A6D4C}" srcOrd="0" destOrd="0" presId="urn:microsoft.com/office/officeart/2005/8/layout/default"/>
    <dgm:cxn modelId="{B05562EB-8297-41BE-B6E4-AA1DB78BC938}" srcId="{AA1E5545-7CBC-42CA-B9EA-E37E1CC2D7B2}" destId="{32AC0913-30D4-40E5-B2EB-187DED383428}" srcOrd="6" destOrd="0" parTransId="{FFC74248-8031-48F3-B400-52AEF44C01C1}" sibTransId="{57B6084A-A78B-4032-AA61-D8C1FAE39540}"/>
    <dgm:cxn modelId="{28C1ED73-1B3A-44FC-A781-71C3A08979D3}" type="presOf" srcId="{32AC0913-30D4-40E5-B2EB-187DED383428}" destId="{22631109-560A-4CB5-87D8-49CE920B7DA1}" srcOrd="0" destOrd="0" presId="urn:microsoft.com/office/officeart/2005/8/layout/default"/>
    <dgm:cxn modelId="{5A890E7B-B48F-4E6A-9B3F-A3FFADEE2B46}" srcId="{AA1E5545-7CBC-42CA-B9EA-E37E1CC2D7B2}" destId="{513D360C-4A15-4B25-A04C-34441234ACE7}" srcOrd="1" destOrd="0" parTransId="{E463BA97-4F92-4C34-A778-6779619F7421}" sibTransId="{2916006B-01A3-4712-94EC-57C174C7A465}"/>
    <dgm:cxn modelId="{7C811F79-88EC-4C13-8B9A-4739210C1F9E}" type="presOf" srcId="{C4C7741A-159A-4F9C-AFA2-50ECD398B24D}" destId="{8740EA9F-10F8-4C2A-8E52-11AEDF21D72C}" srcOrd="0" destOrd="0" presId="urn:microsoft.com/office/officeart/2005/8/layout/default"/>
    <dgm:cxn modelId="{DC175707-212F-4413-B302-493C1F25C393}" srcId="{AA1E5545-7CBC-42CA-B9EA-E37E1CC2D7B2}" destId="{A0934746-6025-4D73-94AA-14F2B413E60B}" srcOrd="3" destOrd="0" parTransId="{58EDEADA-1834-4FC7-B792-EF1991501061}" sibTransId="{28572AC1-D537-42B7-AD9F-E83C185C4A79}"/>
    <dgm:cxn modelId="{BC5E6B43-F992-4ECC-95C2-955C8E5E547F}" type="presOf" srcId="{8DD6322E-640D-4660-B477-DF1958D5BEA5}" destId="{A55A963B-FDCD-468C-AF26-97D6C687169B}" srcOrd="0" destOrd="0" presId="urn:microsoft.com/office/officeart/2005/8/layout/default"/>
    <dgm:cxn modelId="{00A9F0FB-D1D9-4610-A252-88C45B84B647}" srcId="{AA1E5545-7CBC-42CA-B9EA-E37E1CC2D7B2}" destId="{AF9F03EC-7FA7-4A17-A7DC-47369B9F1DAD}" srcOrd="2" destOrd="0" parTransId="{95511C22-3DDF-4A11-90D3-46E941DCB280}" sibTransId="{D51C5639-E7B8-456F-B171-F798DAAFC5A0}"/>
    <dgm:cxn modelId="{D36AF663-DEB3-4C8A-B595-9C4BFF4E6ABA}" srcId="{AA1E5545-7CBC-42CA-B9EA-E37E1CC2D7B2}" destId="{1EDCDFF8-2D9F-4CD9-A0A0-52B021EB9318}" srcOrd="5" destOrd="0" parTransId="{4195E5BB-B0E2-444C-9A2A-D41D88BD4E57}" sibTransId="{79DFD244-85DA-4DD2-B7A5-946F1BEB4382}"/>
    <dgm:cxn modelId="{547FF6A2-4815-4D28-8E13-C75879E165BC}" srcId="{AA1E5545-7CBC-42CA-B9EA-E37E1CC2D7B2}" destId="{8DD6322E-640D-4660-B477-DF1958D5BEA5}" srcOrd="4" destOrd="0" parTransId="{7E99F406-532C-4892-986C-4983219224C0}" sibTransId="{2510AA6C-8496-4596-B5E9-B1ECF9D9273C}"/>
    <dgm:cxn modelId="{D7E6D6DC-50A6-4251-80D4-1D2890F36554}" srcId="{AA1E5545-7CBC-42CA-B9EA-E37E1CC2D7B2}" destId="{5274CD3B-F0C8-4AB4-9382-5C3DE8B231CC}" srcOrd="7" destOrd="0" parTransId="{81CE3A4D-41FD-40A5-B738-3B95758ABA78}" sibTransId="{8C296863-4C1B-49B5-AF92-4A68233361AE}"/>
    <dgm:cxn modelId="{9254626B-4658-4F98-B7C6-80397EF2D121}" type="presOf" srcId="{AA1E5545-7CBC-42CA-B9EA-E37E1CC2D7B2}" destId="{BDDBEA94-CEF7-44CC-925C-7069638AED9C}" srcOrd="0" destOrd="0" presId="urn:microsoft.com/office/officeart/2005/8/layout/default"/>
    <dgm:cxn modelId="{60C280E9-ACB6-4E82-AA61-2D345D592485}" type="presOf" srcId="{AF9F03EC-7FA7-4A17-A7DC-47369B9F1DAD}" destId="{81B6F269-12A6-4D64-8DFD-ED4192CD8E81}" srcOrd="0" destOrd="0" presId="urn:microsoft.com/office/officeart/2005/8/layout/default"/>
    <dgm:cxn modelId="{9067FDA5-9E69-4CF0-878D-F29DF6CCEB86}" type="presOf" srcId="{A0934746-6025-4D73-94AA-14F2B413E60B}" destId="{CAF9B770-F402-4A51-A204-C55AF1938D25}" srcOrd="0" destOrd="0" presId="urn:microsoft.com/office/officeart/2005/8/layout/default"/>
    <dgm:cxn modelId="{8ACB5DAF-7AFA-47B0-8C10-CB929900A1B2}" srcId="{AA1E5545-7CBC-42CA-B9EA-E37E1CC2D7B2}" destId="{C4C7741A-159A-4F9C-AFA2-50ECD398B24D}" srcOrd="0" destOrd="0" parTransId="{13824C8F-AC33-4375-8D0B-AD6C1E2D8925}" sibTransId="{A95495A2-1F98-41FD-BFDE-18A270AE10C3}"/>
    <dgm:cxn modelId="{18C55834-AAC7-4F66-8F7A-89C11B279A96}" type="presOf" srcId="{513D360C-4A15-4B25-A04C-34441234ACE7}" destId="{A5F93256-E320-49DE-9CE6-B59FCFFB3C66}" srcOrd="0" destOrd="0" presId="urn:microsoft.com/office/officeart/2005/8/layout/default"/>
    <dgm:cxn modelId="{9E441CA9-70BF-4E26-8B03-4E580B25C24B}" type="presParOf" srcId="{BDDBEA94-CEF7-44CC-925C-7069638AED9C}" destId="{8740EA9F-10F8-4C2A-8E52-11AEDF21D72C}" srcOrd="0" destOrd="0" presId="urn:microsoft.com/office/officeart/2005/8/layout/default"/>
    <dgm:cxn modelId="{BFADE30C-F6FC-40A0-8CBF-BA05327EAE56}" type="presParOf" srcId="{BDDBEA94-CEF7-44CC-925C-7069638AED9C}" destId="{40654919-3A3A-472A-950C-EB16D0C5EFED}" srcOrd="1" destOrd="0" presId="urn:microsoft.com/office/officeart/2005/8/layout/default"/>
    <dgm:cxn modelId="{61085B59-3B1A-4E72-B76A-E88A115FF76A}" type="presParOf" srcId="{BDDBEA94-CEF7-44CC-925C-7069638AED9C}" destId="{A5F93256-E320-49DE-9CE6-B59FCFFB3C66}" srcOrd="2" destOrd="0" presId="urn:microsoft.com/office/officeart/2005/8/layout/default"/>
    <dgm:cxn modelId="{20BB693C-0EEE-4A43-AD71-01086E4DCDED}" type="presParOf" srcId="{BDDBEA94-CEF7-44CC-925C-7069638AED9C}" destId="{313BC867-2814-4270-8139-8B2E3ACB590A}" srcOrd="3" destOrd="0" presId="urn:microsoft.com/office/officeart/2005/8/layout/default"/>
    <dgm:cxn modelId="{BC8DA023-7F3F-45D7-BD3B-79C9A7842C88}" type="presParOf" srcId="{BDDBEA94-CEF7-44CC-925C-7069638AED9C}" destId="{81B6F269-12A6-4D64-8DFD-ED4192CD8E81}" srcOrd="4" destOrd="0" presId="urn:microsoft.com/office/officeart/2005/8/layout/default"/>
    <dgm:cxn modelId="{0F53CD3F-8F5F-477C-8DDA-A0428551223F}" type="presParOf" srcId="{BDDBEA94-CEF7-44CC-925C-7069638AED9C}" destId="{A5FF5BD3-93B9-4F62-B387-2488A8953AA0}" srcOrd="5" destOrd="0" presId="urn:microsoft.com/office/officeart/2005/8/layout/default"/>
    <dgm:cxn modelId="{9D6FF082-C987-4DA8-8597-D8E9969AA094}" type="presParOf" srcId="{BDDBEA94-CEF7-44CC-925C-7069638AED9C}" destId="{CAF9B770-F402-4A51-A204-C55AF1938D25}" srcOrd="6" destOrd="0" presId="urn:microsoft.com/office/officeart/2005/8/layout/default"/>
    <dgm:cxn modelId="{73DBF162-A538-40E3-8025-5F700B62F55F}" type="presParOf" srcId="{BDDBEA94-CEF7-44CC-925C-7069638AED9C}" destId="{2A62DD3D-0D2D-4FE8-8FC2-D89C9153CFE6}" srcOrd="7" destOrd="0" presId="urn:microsoft.com/office/officeart/2005/8/layout/default"/>
    <dgm:cxn modelId="{4C989A02-958A-48FB-869C-738DA90F5A14}" type="presParOf" srcId="{BDDBEA94-CEF7-44CC-925C-7069638AED9C}" destId="{A55A963B-FDCD-468C-AF26-97D6C687169B}" srcOrd="8" destOrd="0" presId="urn:microsoft.com/office/officeart/2005/8/layout/default"/>
    <dgm:cxn modelId="{8E8B7708-2FB2-4771-A871-D3E05C089E11}" type="presParOf" srcId="{BDDBEA94-CEF7-44CC-925C-7069638AED9C}" destId="{0F9A55F0-A95B-4F59-AA3B-8D233C401F44}" srcOrd="9" destOrd="0" presId="urn:microsoft.com/office/officeart/2005/8/layout/default"/>
    <dgm:cxn modelId="{A55DA2AF-D130-4402-AF52-F5F44C8DC6C8}" type="presParOf" srcId="{BDDBEA94-CEF7-44CC-925C-7069638AED9C}" destId="{E4FED3BC-19E8-4CF9-8BBA-C60C92A0698B}" srcOrd="10" destOrd="0" presId="urn:microsoft.com/office/officeart/2005/8/layout/default"/>
    <dgm:cxn modelId="{3542B12A-0ED0-4F24-9D3E-2A3E9D5A469A}" type="presParOf" srcId="{BDDBEA94-CEF7-44CC-925C-7069638AED9C}" destId="{9A606057-F250-45D0-B96D-5B62AB9A3983}" srcOrd="11" destOrd="0" presId="urn:microsoft.com/office/officeart/2005/8/layout/default"/>
    <dgm:cxn modelId="{C131EA87-DEBB-4AA1-A8D1-34F59A8450B4}" type="presParOf" srcId="{BDDBEA94-CEF7-44CC-925C-7069638AED9C}" destId="{22631109-560A-4CB5-87D8-49CE920B7DA1}" srcOrd="12" destOrd="0" presId="urn:microsoft.com/office/officeart/2005/8/layout/default"/>
    <dgm:cxn modelId="{F9FBFBC9-465D-4A08-9645-7ED4459A0505}" type="presParOf" srcId="{BDDBEA94-CEF7-44CC-925C-7069638AED9C}" destId="{81065FB4-1289-40BC-B978-043FC5EB9C14}" srcOrd="13" destOrd="0" presId="urn:microsoft.com/office/officeart/2005/8/layout/default"/>
    <dgm:cxn modelId="{F1A38C6F-2500-4263-BC9E-30EFC3BAC8CF}" type="presParOf" srcId="{BDDBEA94-CEF7-44CC-925C-7069638AED9C}" destId="{809BF6FE-3909-42AC-BFF7-1EA7DF7A6D4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0EA9F-10F8-4C2A-8E52-11AEDF21D72C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Bread and Baked Products</a:t>
          </a:r>
          <a:endParaRPr lang="en-US" sz="2400" kern="1200" dirty="0"/>
        </a:p>
      </dsp:txBody>
      <dsp:txXfrm>
        <a:off x="0" y="127000"/>
        <a:ext cx="1904999" cy="1143000"/>
      </dsp:txXfrm>
    </dsp:sp>
    <dsp:sp modelId="{A5F93256-E320-49DE-9CE6-B59FCFFB3C66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4">
            <a:hueOff val="1377853"/>
            <a:satOff val="-1238"/>
            <a:lumOff val="-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Frozen</a:t>
          </a:r>
          <a:endParaRPr lang="en-US" sz="2400" kern="1200" dirty="0"/>
        </a:p>
      </dsp:txBody>
      <dsp:txXfrm>
        <a:off x="2095500" y="127000"/>
        <a:ext cx="1904999" cy="1143000"/>
      </dsp:txXfrm>
    </dsp:sp>
    <dsp:sp modelId="{81B6F269-12A6-4D64-8DFD-ED4192CD8E81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4">
            <a:hueOff val="2755705"/>
            <a:satOff val="-2476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Deli and Dairy</a:t>
          </a:r>
          <a:endParaRPr lang="en-US" sz="2400" kern="1200" dirty="0"/>
        </a:p>
      </dsp:txBody>
      <dsp:txXfrm>
        <a:off x="4191000" y="127000"/>
        <a:ext cx="1904999" cy="1143000"/>
      </dsp:txXfrm>
    </dsp:sp>
    <dsp:sp modelId="{CAF9B770-F402-4A51-A204-C55AF1938D25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4">
            <a:hueOff val="4133558"/>
            <a:satOff val="-3714"/>
            <a:lumOff val="-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Meat</a:t>
          </a:r>
          <a:endParaRPr lang="en-US" sz="2400" kern="1200" dirty="0"/>
        </a:p>
      </dsp:txBody>
      <dsp:txXfrm>
        <a:off x="0" y="1460500"/>
        <a:ext cx="1904999" cy="1143000"/>
      </dsp:txXfrm>
    </dsp:sp>
    <dsp:sp modelId="{A55A963B-FDCD-468C-AF26-97D6C687169B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4">
            <a:hueOff val="5511411"/>
            <a:satOff val="-4953"/>
            <a:lumOff val="-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Spices and Seasonings</a:t>
          </a:r>
          <a:endParaRPr lang="en-US" sz="2400" kern="1200" dirty="0"/>
        </a:p>
      </dsp:txBody>
      <dsp:txXfrm>
        <a:off x="2095500" y="1460500"/>
        <a:ext cx="1904999" cy="1143000"/>
      </dsp:txXfrm>
    </dsp:sp>
    <dsp:sp modelId="{E4FED3BC-19E8-4CF9-8BBA-C60C92A0698B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4">
            <a:hueOff val="6889264"/>
            <a:satOff val="-6191"/>
            <a:lumOff val="-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Canned and Packaged Items</a:t>
          </a:r>
          <a:endParaRPr lang="en-US" sz="2400" kern="1200" dirty="0"/>
        </a:p>
      </dsp:txBody>
      <dsp:txXfrm>
        <a:off x="4191000" y="1460500"/>
        <a:ext cx="1904999" cy="1143000"/>
      </dsp:txXfrm>
    </dsp:sp>
    <dsp:sp modelId="{22631109-560A-4CB5-87D8-49CE920B7DA1}">
      <dsp:nvSpPr>
        <dsp:cNvPr id="0" name=""/>
        <dsp:cNvSpPr/>
      </dsp:nvSpPr>
      <dsp:spPr>
        <a:xfrm>
          <a:off x="1066800" y="2793999"/>
          <a:ext cx="1904999" cy="1143000"/>
        </a:xfrm>
        <a:prstGeom prst="rect">
          <a:avLst/>
        </a:prstGeom>
        <a:solidFill>
          <a:schemeClr val="accent4">
            <a:hueOff val="8267117"/>
            <a:satOff val="-7429"/>
            <a:lumOff val="-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Produce</a:t>
          </a:r>
          <a:endParaRPr lang="en-US" sz="2400" kern="1200" dirty="0"/>
        </a:p>
      </dsp:txBody>
      <dsp:txXfrm>
        <a:off x="1066800" y="2793999"/>
        <a:ext cx="1904999" cy="1143000"/>
      </dsp:txXfrm>
    </dsp:sp>
    <dsp:sp modelId="{809BF6FE-3909-42AC-BFF7-1EA7DF7A6D4C}">
      <dsp:nvSpPr>
        <dsp:cNvPr id="0" name=""/>
        <dsp:cNvSpPr/>
      </dsp:nvSpPr>
      <dsp:spPr>
        <a:xfrm>
          <a:off x="3143250" y="2793999"/>
          <a:ext cx="1904999" cy="1143000"/>
        </a:xfrm>
        <a:prstGeom prst="rect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Miscellaneous </a:t>
          </a:r>
          <a:endParaRPr lang="en-US" sz="2400" kern="1200" dirty="0"/>
        </a:p>
      </dsp:txBody>
      <dsp:txXfrm>
        <a:off x="3143250" y="2793999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B7AE75-09E4-4493-8096-DA5527F7538F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18035F-3A8F-4706-826F-E74BD051B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w3amazpep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Developing a Work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Supermarkets Play Tricks </a:t>
            </a:r>
            <a:r>
              <a:rPr lang="en-US" smtClean="0"/>
              <a:t>on You?</a:t>
            </a:r>
            <a:endParaRPr lang="en-US" dirty="0"/>
          </a:p>
        </p:txBody>
      </p:sp>
      <p:pic>
        <p:nvPicPr>
          <p:cNvPr id="4" name="dw3amazpepc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532" y="16764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Market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167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A </a:t>
            </a:r>
            <a:r>
              <a:rPr lang="en-US" b="1" dirty="0" smtClean="0"/>
              <a:t>market order </a:t>
            </a:r>
            <a:r>
              <a:rPr lang="en-US" dirty="0" smtClean="0"/>
              <a:t>is a grocery list that tells you…</a:t>
            </a:r>
          </a:p>
          <a:p>
            <a:pPr lvl="1"/>
            <a:r>
              <a:rPr lang="en-US" dirty="0" smtClean="0"/>
              <a:t>What you need to buy </a:t>
            </a:r>
            <a:r>
              <a:rPr lang="en-US" i="1" dirty="0" smtClean="0">
                <a:solidFill>
                  <a:srgbClr val="00B0F0"/>
                </a:solidFill>
              </a:rPr>
              <a:t>based on your recipes </a:t>
            </a:r>
          </a:p>
          <a:p>
            <a:pPr lvl="1"/>
            <a:r>
              <a:rPr lang="en-US" dirty="0" smtClean="0"/>
              <a:t>Exactly how much you need to buy </a:t>
            </a:r>
            <a:r>
              <a:rPr lang="en-US" i="1" dirty="0" smtClean="0">
                <a:solidFill>
                  <a:srgbClr val="00B0F0"/>
                </a:solidFill>
              </a:rPr>
              <a:t>so you don’t buy too much or too little 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000"/>
            <a:ext cx="4821701" cy="329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Market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Market orders are arranged in categories to make shopping efficient and easy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2214428"/>
              </p:ext>
            </p:extLst>
          </p:nvPr>
        </p:nvGraphicFramePr>
        <p:xfrm>
          <a:off x="1641348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0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Market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Before you make a market order, you should check your refrigerator and pantry to see what you already have.</a:t>
            </a:r>
          </a:p>
          <a:p>
            <a:pPr lvl="1"/>
            <a:r>
              <a:rPr lang="en-US" dirty="0" smtClean="0"/>
              <a:t>Don’t Buy More Than You Need</a:t>
            </a:r>
          </a:p>
          <a:p>
            <a:r>
              <a:rPr lang="en-US" dirty="0" smtClean="0"/>
              <a:t>For our project, we will assume you do not have any of the items at home.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70826"/>
            <a:ext cx="3889657" cy="23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Market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Bread and Baked Products</a:t>
            </a:r>
          </a:p>
          <a:p>
            <a:pPr lvl="1"/>
            <a:r>
              <a:rPr lang="en-US" dirty="0" smtClean="0"/>
              <a:t>30 slices sourdough bread (2 loaves)</a:t>
            </a:r>
          </a:p>
          <a:p>
            <a:r>
              <a:rPr lang="en-US" dirty="0" smtClean="0"/>
              <a:t>Frozen</a:t>
            </a:r>
          </a:p>
          <a:p>
            <a:pPr lvl="1"/>
            <a:r>
              <a:rPr lang="en-US" dirty="0"/>
              <a:t>1 pound frozen spinach</a:t>
            </a:r>
          </a:p>
          <a:p>
            <a:pPr lvl="1"/>
            <a:r>
              <a:rPr lang="en-US" dirty="0"/>
              <a:t>2 cups frozen </a:t>
            </a:r>
            <a:r>
              <a:rPr lang="en-US" dirty="0" smtClean="0"/>
              <a:t>pineapple</a:t>
            </a:r>
          </a:p>
          <a:p>
            <a:r>
              <a:rPr lang="en-US" dirty="0" smtClean="0"/>
              <a:t>Deli and Dairy</a:t>
            </a:r>
          </a:p>
          <a:p>
            <a:pPr lvl="1"/>
            <a:r>
              <a:rPr lang="en-US" dirty="0" smtClean="0"/>
              <a:t>1 quart milk</a:t>
            </a:r>
          </a:p>
          <a:p>
            <a:r>
              <a:rPr lang="en-US" dirty="0" smtClean="0"/>
              <a:t>Meat</a:t>
            </a:r>
          </a:p>
          <a:p>
            <a:pPr lvl="1"/>
            <a:r>
              <a:rPr lang="en-US" dirty="0" smtClean="0"/>
              <a:t>2 ½ pounds chicken breasts</a:t>
            </a:r>
          </a:p>
          <a:p>
            <a:r>
              <a:rPr lang="en-US" dirty="0" smtClean="0"/>
              <a:t>Spices</a:t>
            </a:r>
          </a:p>
          <a:p>
            <a:pPr lvl="1"/>
            <a:r>
              <a:rPr lang="en-US" dirty="0" smtClean="0"/>
              <a:t>1 tsp. cinnamon</a:t>
            </a:r>
          </a:p>
          <a:p>
            <a:r>
              <a:rPr lang="en-US" dirty="0" smtClean="0"/>
              <a:t>Canned and Packaged Items</a:t>
            </a:r>
          </a:p>
          <a:p>
            <a:pPr lvl="1"/>
            <a:r>
              <a:rPr lang="en-US" dirty="0" smtClean="0"/>
              <a:t>12oz. Diced tomatoes</a:t>
            </a:r>
          </a:p>
          <a:p>
            <a:pPr lvl="1"/>
            <a:r>
              <a:rPr lang="en-US" dirty="0" smtClean="0"/>
              <a:t>1 bag potato chips </a:t>
            </a:r>
          </a:p>
          <a:p>
            <a:r>
              <a:rPr lang="en-US" dirty="0" smtClean="0"/>
              <a:t>Produce</a:t>
            </a:r>
          </a:p>
          <a:p>
            <a:pPr lvl="1"/>
            <a:r>
              <a:rPr lang="en-US" dirty="0" smtClean="0"/>
              <a:t>2 apples</a:t>
            </a:r>
          </a:p>
          <a:p>
            <a:pPr lvl="1"/>
            <a:r>
              <a:rPr lang="en-US" dirty="0" smtClean="0"/>
              <a:t>1 pound oranges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11" y="1905000"/>
            <a:ext cx="369700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4008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Work Plan</a:t>
            </a:r>
            <a:r>
              <a:rPr lang="en-US" dirty="0" smtClean="0"/>
              <a:t>: A list of the tasks you need to do in order to prepare a </a:t>
            </a:r>
            <a:r>
              <a:rPr lang="en-US" dirty="0" smtClean="0"/>
              <a:t>meal</a:t>
            </a:r>
            <a:r>
              <a:rPr lang="en-US" dirty="0"/>
              <a:t> </a:t>
            </a:r>
            <a:r>
              <a:rPr lang="en-US" dirty="0" smtClean="0"/>
              <a:t>and the time you need to start them.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Dovetail</a:t>
            </a:r>
            <a:r>
              <a:rPr lang="en-US" dirty="0" smtClean="0"/>
              <a:t>: To fit different tasks together to make good use of time.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7" name="Picture 3" descr="C:\Users\Heather\AppData\Local\Microsoft\Windows\Temporary Internet Files\Content.IE5\3TLQAHPH\MC90043492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200"/>
            <a:ext cx="1371486" cy="1371486"/>
          </a:xfrm>
          <a:prstGeom prst="rect">
            <a:avLst/>
          </a:prstGeom>
          <a:noFill/>
        </p:spPr>
      </p:pic>
      <p:pic>
        <p:nvPicPr>
          <p:cNvPr id="1030" name="Picture 6" descr="C:\Users\Heather\AppData\Local\Microsoft\Windows\Temporary Internet Files\Content.IE5\3TLQAHPH\MC9002169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971800"/>
            <a:ext cx="1744178" cy="1739798"/>
          </a:xfrm>
          <a:prstGeom prst="rect">
            <a:avLst/>
          </a:prstGeom>
          <a:noFill/>
        </p:spPr>
      </p:pic>
      <p:pic>
        <p:nvPicPr>
          <p:cNvPr id="1032" name="Picture 8" descr="C:\Users\Heather\AppData\Local\Microsoft\Windows\Temporary Internet Files\Content.IE5\3TLQAHPH\MC90036318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876800"/>
            <a:ext cx="1846174" cy="163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019800" cy="5257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order to make sure all the foods in a meal are ready at the right time, you need a </a:t>
            </a:r>
            <a:r>
              <a:rPr lang="en-US" b="1" dirty="0" smtClean="0"/>
              <a:t>work plan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work plan is a list of tasks you need to do in order to prepare a meal.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Tasks are list in chronological order (according to time) based on their starting time. </a:t>
            </a:r>
            <a:endParaRPr lang="en-US" dirty="0"/>
          </a:p>
        </p:txBody>
      </p:sp>
      <p:pic>
        <p:nvPicPr>
          <p:cNvPr id="2050" name="Picture 2" descr="C:\Users\Heather\AppData\Local\Microsoft\Windows\Temporary Internet Files\Content.IE5\J2U1X69Y\MC9004398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57" y="2057400"/>
            <a:ext cx="3657143" cy="365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01564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order to develop a work plan, you must </a:t>
            </a:r>
            <a:r>
              <a:rPr lang="en-US" dirty="0" smtClean="0"/>
              <a:t>consider…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Active Prep Time : Needs you undivided attention.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Mise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place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Preparation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Chopping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Cleaning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Inactive Prep Time: Does not need your full attention.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Baking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Resting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Simmering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Refrigerating</a:t>
            </a:r>
            <a:endParaRPr lang="en-US" dirty="0" smtClean="0"/>
          </a:p>
        </p:txBody>
      </p:sp>
      <p:pic>
        <p:nvPicPr>
          <p:cNvPr id="3074" name="Picture 2" descr="C:\Users\Heather\AppData\Local\Microsoft\Windows\Temporary Internet Files\Content.IE5\4M6E0SYT\MM9002836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770488"/>
            <a:ext cx="2043564" cy="208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9436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Look at your recipes and estimate the active, inactive, and total preparation times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Total Prep Time</a:t>
            </a:r>
            <a:r>
              <a:rPr lang="en-US" dirty="0" smtClean="0"/>
              <a:t>: Active Prep Time + Inactive Prep Time</a:t>
            </a:r>
            <a:endParaRPr lang="en-US" dirty="0"/>
          </a:p>
        </p:txBody>
      </p:sp>
      <p:pic>
        <p:nvPicPr>
          <p:cNvPr id="7170" name="Picture 2" descr="C:\Users\Heather\AppData\Local\Microsoft\Windows\Temporary Internet Files\Content.IE5\J2U1X69Y\MC9001992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62200"/>
            <a:ext cx="3184557" cy="2888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Dovetailing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7912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Dovetailing</a:t>
            </a:r>
            <a:r>
              <a:rPr lang="en-US" dirty="0" smtClean="0"/>
              <a:t> means to fit different tasks together to make good use of time.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 every preparation step needs your undivided attention, meaning some things can be done at the same time.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Pie baking while you make potato salad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Pasta boiling while you make the sauce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102" name="Picture 6" descr="C:\Users\Heather\AppData\Local\Microsoft\Windows\Temporary Internet Files\Content.IE5\J2U1X69Y\MC9003891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3092501" cy="347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Alex is preparing a barbeque for his friends and must finish everything by </a:t>
            </a:r>
            <a:r>
              <a:rPr lang="en-US" b="1" dirty="0" smtClean="0"/>
              <a:t>noon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His burgers take 45 minutes to prepare (40 min to active prep, and 5 min inactive prep)</a:t>
            </a:r>
          </a:p>
          <a:p>
            <a:r>
              <a:rPr lang="en-US" dirty="0" smtClean="0"/>
              <a:t>His potato salad takes 2 hours to prepare (1 hour 30 min inactive prep, 30 minutes active prep)</a:t>
            </a:r>
          </a:p>
          <a:p>
            <a:r>
              <a:rPr lang="en-US" dirty="0" smtClean="0"/>
              <a:t>His brownies take 5 hours to prepare (15 minutes active prep, 4 hours 45 min inactive prep)</a:t>
            </a:r>
          </a:p>
          <a:p>
            <a:r>
              <a:rPr lang="en-US" dirty="0" smtClean="0"/>
              <a:t>His salad takes 15 min to prepare and must be complete before he starts the burgers.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92672645"/>
              </p:ext>
            </p:extLst>
          </p:nvPr>
        </p:nvGraphicFramePr>
        <p:xfrm>
          <a:off x="381000" y="381000"/>
          <a:ext cx="8534400" cy="554431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778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</a:t>
                      </a:r>
                      <a:r>
                        <a:rPr lang="en-US" baseline="0" dirty="0" smtClean="0"/>
                        <a:t> Prep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Inactive Prep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 Time</a:t>
                      </a:r>
                      <a:endParaRPr lang="en-US" dirty="0"/>
                    </a:p>
                  </a:txBody>
                  <a:tcPr/>
                </a:tc>
              </a:tr>
              <a:tr h="44500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Brownies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Prep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 min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7:00 AM </a:t>
                      </a:r>
                    </a:p>
                    <a:p>
                      <a:r>
                        <a:rPr lang="en-US" b="1" baseline="0" dirty="0" smtClean="0"/>
                        <a:t>(or day before)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Bake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35 min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Cool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 hr 10 min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 hr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Potato Salad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Prep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 min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10:00 </a:t>
                      </a:r>
                      <a:r>
                        <a:rPr lang="en-US" b="1" baseline="0" dirty="0" smtClean="0"/>
                        <a:t>AM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Cool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 hr</a:t>
                      </a:r>
                      <a:r>
                        <a:rPr lang="en-US" b="1" baseline="0" dirty="0" smtClean="0"/>
                        <a:t> 30 min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hr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Burgers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Prep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 min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11:15 </a:t>
                      </a:r>
                      <a:r>
                        <a:rPr lang="en-US" b="1" dirty="0" smtClean="0"/>
                        <a:t>AM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Grill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40 min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45</a:t>
                      </a:r>
                      <a:r>
                        <a:rPr lang="en-US" b="1" baseline="0" dirty="0" smtClean="0"/>
                        <a:t> min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Salad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Prep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 min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 min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1145: </a:t>
                      </a:r>
                      <a:r>
                        <a:rPr lang="en-US" b="1" dirty="0" smtClean="0"/>
                        <a:t>AM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END TIME: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12:00 </a:t>
                      </a:r>
                      <a:r>
                        <a:rPr lang="en-US" b="1" dirty="0" smtClean="0"/>
                        <a:t>PM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Market 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3578</TotalTime>
  <Words>583</Words>
  <Application>Microsoft Office PowerPoint</Application>
  <PresentationFormat>On-screen Show (4:3)</PresentationFormat>
  <Paragraphs>117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 Cen MT</vt:lpstr>
      <vt:lpstr>Wingdings</vt:lpstr>
      <vt:lpstr>Wingdings 2</vt:lpstr>
      <vt:lpstr>Median</vt:lpstr>
      <vt:lpstr>Developing a Work Plan</vt:lpstr>
      <vt:lpstr>Important Vocabulary</vt:lpstr>
      <vt:lpstr>Work Plan</vt:lpstr>
      <vt:lpstr>Work Plan</vt:lpstr>
      <vt:lpstr>Time Table</vt:lpstr>
      <vt:lpstr>Dovetailing</vt:lpstr>
      <vt:lpstr>Time Table</vt:lpstr>
      <vt:lpstr>PowerPoint Presentation</vt:lpstr>
      <vt:lpstr>Market Orders</vt:lpstr>
      <vt:lpstr>How Do Supermarkets Play Tricks on You?</vt:lpstr>
      <vt:lpstr>Market Order</vt:lpstr>
      <vt:lpstr>Market Order</vt:lpstr>
      <vt:lpstr>Market Order</vt:lpstr>
      <vt:lpstr>Example Market Order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Work Plan</dc:title>
  <dc:creator>Heather</dc:creator>
  <cp:lastModifiedBy>Heather Coo</cp:lastModifiedBy>
  <cp:revision>40</cp:revision>
  <dcterms:created xsi:type="dcterms:W3CDTF">2013-06-29T23:57:46Z</dcterms:created>
  <dcterms:modified xsi:type="dcterms:W3CDTF">2015-08-28T20:12:39Z</dcterms:modified>
</cp:coreProperties>
</file>