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7" r:id="rId9"/>
    <p:sldId id="307" r:id="rId10"/>
    <p:sldId id="308" r:id="rId11"/>
    <p:sldId id="309" r:id="rId12"/>
    <p:sldId id="270" r:id="rId13"/>
    <p:sldId id="271" r:id="rId14"/>
    <p:sldId id="272" r:id="rId15"/>
    <p:sldId id="273" r:id="rId16"/>
    <p:sldId id="276" r:id="rId17"/>
    <p:sldId id="310" r:id="rId18"/>
    <p:sldId id="305" r:id="rId19"/>
    <p:sldId id="304" r:id="rId20"/>
    <p:sldId id="279" r:id="rId21"/>
    <p:sldId id="280" r:id="rId22"/>
    <p:sldId id="299" r:id="rId23"/>
    <p:sldId id="306" r:id="rId24"/>
    <p:sldId id="286" r:id="rId25"/>
    <p:sldId id="287" r:id="rId26"/>
    <p:sldId id="281" r:id="rId27"/>
    <p:sldId id="284" r:id="rId28"/>
    <p:sldId id="285" r:id="rId29"/>
    <p:sldId id="297" r:id="rId30"/>
    <p:sldId id="298" r:id="rId31"/>
    <p:sldId id="316" r:id="rId32"/>
    <p:sldId id="315" r:id="rId33"/>
    <p:sldId id="314" r:id="rId34"/>
    <p:sldId id="311" r:id="rId35"/>
    <p:sldId id="312" r:id="rId36"/>
    <p:sldId id="313" r:id="rId37"/>
    <p:sldId id="290" r:id="rId38"/>
    <p:sldId id="296" r:id="rId39"/>
    <p:sldId id="295" r:id="rId40"/>
    <p:sldId id="317" r:id="rId41"/>
    <p:sldId id="294" r:id="rId42"/>
    <p:sldId id="293" r:id="rId43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7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2443" y="-106"/>
      </p:cViewPr>
      <p:guideLst>
        <p:guide orient="horz" pos="2951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1C880A-4BCB-4659-8349-8F7AAAF68281}" type="doc">
      <dgm:prSet loTypeId="urn:microsoft.com/office/officeart/2005/8/layout/radial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FBAD1E7A-3583-437A-AB1B-93145F736BB7}">
      <dgm:prSet phldrT="[Text]"/>
      <dgm:spPr/>
      <dgm:t>
        <a:bodyPr/>
        <a:lstStyle/>
        <a:p>
          <a:r>
            <a:rPr lang="en-US" dirty="0" smtClean="0"/>
            <a:t>Measuring Equipment</a:t>
          </a:r>
          <a:endParaRPr lang="en-US" dirty="0"/>
        </a:p>
      </dgm:t>
    </dgm:pt>
    <dgm:pt modelId="{4E986C5F-5132-48A7-8DFF-7942EE9E6424}" type="parTrans" cxnId="{884D68C5-F5E5-42D3-A9BA-F7493F0ED0D7}">
      <dgm:prSet/>
      <dgm:spPr/>
      <dgm:t>
        <a:bodyPr/>
        <a:lstStyle/>
        <a:p>
          <a:endParaRPr lang="en-US"/>
        </a:p>
      </dgm:t>
    </dgm:pt>
    <dgm:pt modelId="{3EF4D733-3CB1-4926-931E-BE1E7FBC794B}" type="sibTrans" cxnId="{884D68C5-F5E5-42D3-A9BA-F7493F0ED0D7}">
      <dgm:prSet/>
      <dgm:spPr/>
      <dgm:t>
        <a:bodyPr/>
        <a:lstStyle/>
        <a:p>
          <a:endParaRPr lang="en-US"/>
        </a:p>
      </dgm:t>
    </dgm:pt>
    <dgm:pt modelId="{04A9959D-6BE9-4CB7-B7AC-F698462A9CE3}">
      <dgm:prSet phldrT="[Text]"/>
      <dgm:spPr/>
      <dgm:t>
        <a:bodyPr/>
        <a:lstStyle/>
        <a:p>
          <a:r>
            <a:rPr lang="en-US" b="1" dirty="0" smtClean="0"/>
            <a:t>Liquid Measuring Cups</a:t>
          </a:r>
          <a:endParaRPr lang="en-US" b="1" dirty="0"/>
        </a:p>
      </dgm:t>
    </dgm:pt>
    <dgm:pt modelId="{797BF8F1-308A-4548-BDD1-999FFF21565B}" type="parTrans" cxnId="{9F521162-6786-4663-8268-E38E0C6F175E}">
      <dgm:prSet/>
      <dgm:spPr/>
      <dgm:t>
        <a:bodyPr/>
        <a:lstStyle/>
        <a:p>
          <a:endParaRPr lang="en-US"/>
        </a:p>
      </dgm:t>
    </dgm:pt>
    <dgm:pt modelId="{4327D626-D3FC-496D-8C64-9903E991FDE6}" type="sibTrans" cxnId="{9F521162-6786-4663-8268-E38E0C6F175E}">
      <dgm:prSet/>
      <dgm:spPr/>
      <dgm:t>
        <a:bodyPr/>
        <a:lstStyle/>
        <a:p>
          <a:endParaRPr lang="en-US"/>
        </a:p>
      </dgm:t>
    </dgm:pt>
    <dgm:pt modelId="{4F8FFD4A-2EF1-4C41-9BDE-83A8D10D554D}">
      <dgm:prSet phldrT="[Text]"/>
      <dgm:spPr/>
      <dgm:t>
        <a:bodyPr/>
        <a:lstStyle/>
        <a:p>
          <a:r>
            <a:rPr lang="en-US" b="1" dirty="0" smtClean="0"/>
            <a:t>Scales</a:t>
          </a:r>
          <a:endParaRPr lang="en-US" b="1" dirty="0"/>
        </a:p>
      </dgm:t>
    </dgm:pt>
    <dgm:pt modelId="{0ACDA4E2-5649-4101-AF58-817A1DCEC5C3}" type="parTrans" cxnId="{4AD631FD-65E5-4919-91A5-2572B8B9B7E1}">
      <dgm:prSet/>
      <dgm:spPr/>
      <dgm:t>
        <a:bodyPr/>
        <a:lstStyle/>
        <a:p>
          <a:endParaRPr lang="en-US"/>
        </a:p>
      </dgm:t>
    </dgm:pt>
    <dgm:pt modelId="{01C1B27E-E35D-48E6-9889-8DA0CEEEA9C3}" type="sibTrans" cxnId="{4AD631FD-65E5-4919-91A5-2572B8B9B7E1}">
      <dgm:prSet/>
      <dgm:spPr/>
      <dgm:t>
        <a:bodyPr/>
        <a:lstStyle/>
        <a:p>
          <a:endParaRPr lang="en-US"/>
        </a:p>
      </dgm:t>
    </dgm:pt>
    <dgm:pt modelId="{974427D0-025B-44B2-BD60-F1498D24B299}">
      <dgm:prSet phldrT="[Text]"/>
      <dgm:spPr/>
      <dgm:t>
        <a:bodyPr/>
        <a:lstStyle/>
        <a:p>
          <a:r>
            <a:rPr lang="en-US" b="1" dirty="0" smtClean="0"/>
            <a:t>Thermometers</a:t>
          </a:r>
          <a:endParaRPr lang="en-US" b="1" dirty="0"/>
        </a:p>
      </dgm:t>
    </dgm:pt>
    <dgm:pt modelId="{5BBF5870-4A96-49B9-829F-BB62E0561E7C}" type="parTrans" cxnId="{6BD6B428-9C1B-4B27-9B9B-540D8BCE8F4F}">
      <dgm:prSet/>
      <dgm:spPr/>
      <dgm:t>
        <a:bodyPr/>
        <a:lstStyle/>
        <a:p>
          <a:endParaRPr lang="en-US"/>
        </a:p>
      </dgm:t>
    </dgm:pt>
    <dgm:pt modelId="{E30E37CA-84E1-48E2-B518-9D86C12C40F0}" type="sibTrans" cxnId="{6BD6B428-9C1B-4B27-9B9B-540D8BCE8F4F}">
      <dgm:prSet/>
      <dgm:spPr/>
      <dgm:t>
        <a:bodyPr/>
        <a:lstStyle/>
        <a:p>
          <a:endParaRPr lang="en-US"/>
        </a:p>
      </dgm:t>
    </dgm:pt>
    <dgm:pt modelId="{8945B63F-5A20-4398-ACA4-59C4A768C4F0}">
      <dgm:prSet phldrT="[Text]"/>
      <dgm:spPr/>
      <dgm:t>
        <a:bodyPr/>
        <a:lstStyle/>
        <a:p>
          <a:r>
            <a:rPr lang="en-US" b="1" dirty="0" smtClean="0"/>
            <a:t>Dry Measuring Cups and Spoons</a:t>
          </a:r>
          <a:endParaRPr lang="en-US" b="1" dirty="0"/>
        </a:p>
      </dgm:t>
    </dgm:pt>
    <dgm:pt modelId="{681A422C-74A7-417F-B7F1-6A0916DABF02}" type="parTrans" cxnId="{C3CE1B7F-441E-4F5D-8CEC-BD35E2643E66}">
      <dgm:prSet/>
      <dgm:spPr/>
      <dgm:t>
        <a:bodyPr/>
        <a:lstStyle/>
        <a:p>
          <a:endParaRPr lang="en-US"/>
        </a:p>
      </dgm:t>
    </dgm:pt>
    <dgm:pt modelId="{8286B221-D87B-4FE8-9E3C-DCA57CF15057}" type="sibTrans" cxnId="{C3CE1B7F-441E-4F5D-8CEC-BD35E2643E66}">
      <dgm:prSet/>
      <dgm:spPr/>
      <dgm:t>
        <a:bodyPr/>
        <a:lstStyle/>
        <a:p>
          <a:endParaRPr lang="en-US"/>
        </a:p>
      </dgm:t>
    </dgm:pt>
    <dgm:pt modelId="{286BC290-0C2D-4AD5-8980-5DACDD52C9CF}" type="pres">
      <dgm:prSet presAssocID="{361C880A-4BCB-4659-8349-8F7AAAF682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314DBB-B7C3-4747-9CE3-A76E9E78F3B7}" type="pres">
      <dgm:prSet presAssocID="{FBAD1E7A-3583-437A-AB1B-93145F736BB7}" presName="centerShape" presStyleLbl="node0" presStyleIdx="0" presStyleCnt="1" custScaleX="168020" custScaleY="135500"/>
      <dgm:spPr/>
      <dgm:t>
        <a:bodyPr/>
        <a:lstStyle/>
        <a:p>
          <a:endParaRPr lang="en-US"/>
        </a:p>
      </dgm:t>
    </dgm:pt>
    <dgm:pt modelId="{8268533E-6F18-4DA1-B5AC-CFC7882DC975}" type="pres">
      <dgm:prSet presAssocID="{797BF8F1-308A-4548-BDD1-999FFF21565B}" presName="Name9" presStyleLbl="parChTrans1D2" presStyleIdx="0" presStyleCnt="4"/>
      <dgm:spPr/>
      <dgm:t>
        <a:bodyPr/>
        <a:lstStyle/>
        <a:p>
          <a:endParaRPr lang="en-US"/>
        </a:p>
      </dgm:t>
    </dgm:pt>
    <dgm:pt modelId="{2A0E15F2-18D8-4CDD-9F30-5BD93D03EDB3}" type="pres">
      <dgm:prSet presAssocID="{797BF8F1-308A-4548-BDD1-999FFF21565B}" presName="connTx" presStyleLbl="parChTrans1D2" presStyleIdx="0" presStyleCnt="4"/>
      <dgm:spPr/>
      <dgm:t>
        <a:bodyPr/>
        <a:lstStyle/>
        <a:p>
          <a:endParaRPr lang="en-US"/>
        </a:p>
      </dgm:t>
    </dgm:pt>
    <dgm:pt modelId="{BACCC126-548E-4806-A8F3-4681FF47D259}" type="pres">
      <dgm:prSet presAssocID="{04A9959D-6BE9-4CB7-B7AC-F698462A9CE3}" presName="node" presStyleLbl="node1" presStyleIdx="0" presStyleCnt="4" custScaleX="2219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771F1F-060D-40E2-BC63-83389DAF81A3}" type="pres">
      <dgm:prSet presAssocID="{0ACDA4E2-5649-4101-AF58-817A1DCEC5C3}" presName="Name9" presStyleLbl="parChTrans1D2" presStyleIdx="1" presStyleCnt="4"/>
      <dgm:spPr/>
      <dgm:t>
        <a:bodyPr/>
        <a:lstStyle/>
        <a:p>
          <a:endParaRPr lang="en-US"/>
        </a:p>
      </dgm:t>
    </dgm:pt>
    <dgm:pt modelId="{F4267442-70EA-45FB-9FF4-FA296DDC435C}" type="pres">
      <dgm:prSet presAssocID="{0ACDA4E2-5649-4101-AF58-817A1DCEC5C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340C798E-175E-4E9B-AE1F-3091F37783DF}" type="pres">
      <dgm:prSet presAssocID="{4F8FFD4A-2EF1-4C41-9BDE-83A8D10D554D}" presName="node" presStyleLbl="node1" presStyleIdx="1" presStyleCnt="4" custScaleX="221937" custRadScaleRad="153895" custRadScaleInc="-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D3CAC0-42EA-49A9-83E4-7E4A2F773D45}" type="pres">
      <dgm:prSet presAssocID="{5BBF5870-4A96-49B9-829F-BB62E0561E7C}" presName="Name9" presStyleLbl="parChTrans1D2" presStyleIdx="2" presStyleCnt="4"/>
      <dgm:spPr/>
      <dgm:t>
        <a:bodyPr/>
        <a:lstStyle/>
        <a:p>
          <a:endParaRPr lang="en-US"/>
        </a:p>
      </dgm:t>
    </dgm:pt>
    <dgm:pt modelId="{0A6BC4A1-A56B-4DC5-AA50-5D553A6FAF8C}" type="pres">
      <dgm:prSet presAssocID="{5BBF5870-4A96-49B9-829F-BB62E0561E7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A77C6C28-E438-46F0-B791-B00CF50FEA7C}" type="pres">
      <dgm:prSet presAssocID="{974427D0-025B-44B2-BD60-F1498D24B299}" presName="node" presStyleLbl="node1" presStyleIdx="2" presStyleCnt="4" custScaleX="2219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2D891-4111-460B-AE57-24550A225700}" type="pres">
      <dgm:prSet presAssocID="{681A422C-74A7-417F-B7F1-6A0916DABF02}" presName="Name9" presStyleLbl="parChTrans1D2" presStyleIdx="3" presStyleCnt="4"/>
      <dgm:spPr/>
      <dgm:t>
        <a:bodyPr/>
        <a:lstStyle/>
        <a:p>
          <a:endParaRPr lang="en-US"/>
        </a:p>
      </dgm:t>
    </dgm:pt>
    <dgm:pt modelId="{E82F232B-CBAE-4085-81D4-39D83B578937}" type="pres">
      <dgm:prSet presAssocID="{681A422C-74A7-417F-B7F1-6A0916DABF02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2E8C376-B3AB-4560-B283-7B169CCD1AE8}" type="pres">
      <dgm:prSet presAssocID="{8945B63F-5A20-4398-ACA4-59C4A768C4F0}" presName="node" presStyleLbl="node1" presStyleIdx="3" presStyleCnt="4" custScaleX="221937" custRadScaleRad="158274" custRadScaleInc="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1F837F-3F71-4C5A-A2E9-AD7F9ABEFE7E}" type="presOf" srcId="{797BF8F1-308A-4548-BDD1-999FFF21565B}" destId="{8268533E-6F18-4DA1-B5AC-CFC7882DC975}" srcOrd="0" destOrd="0" presId="urn:microsoft.com/office/officeart/2005/8/layout/radial1"/>
    <dgm:cxn modelId="{AF3E9D12-99C1-4482-A3B6-071BE24675CB}" type="presOf" srcId="{8945B63F-5A20-4398-ACA4-59C4A768C4F0}" destId="{D2E8C376-B3AB-4560-B283-7B169CCD1AE8}" srcOrd="0" destOrd="0" presId="urn:microsoft.com/office/officeart/2005/8/layout/radial1"/>
    <dgm:cxn modelId="{4EB2F7D0-E28A-4CC1-89A9-112852F0DB05}" type="presOf" srcId="{5BBF5870-4A96-49B9-829F-BB62E0561E7C}" destId="{0A6BC4A1-A56B-4DC5-AA50-5D553A6FAF8C}" srcOrd="1" destOrd="0" presId="urn:microsoft.com/office/officeart/2005/8/layout/radial1"/>
    <dgm:cxn modelId="{906E687C-AD5B-4F91-A529-019515B66BD7}" type="presOf" srcId="{0ACDA4E2-5649-4101-AF58-817A1DCEC5C3}" destId="{F4267442-70EA-45FB-9FF4-FA296DDC435C}" srcOrd="1" destOrd="0" presId="urn:microsoft.com/office/officeart/2005/8/layout/radial1"/>
    <dgm:cxn modelId="{5F152B8A-BFA0-4006-88E2-CD9D46845A44}" type="presOf" srcId="{681A422C-74A7-417F-B7F1-6A0916DABF02}" destId="{E82F232B-CBAE-4085-81D4-39D83B578937}" srcOrd="1" destOrd="0" presId="urn:microsoft.com/office/officeart/2005/8/layout/radial1"/>
    <dgm:cxn modelId="{1A470123-2E20-475D-ABF6-9E11F66E1D43}" type="presOf" srcId="{361C880A-4BCB-4659-8349-8F7AAAF68281}" destId="{286BC290-0C2D-4AD5-8980-5DACDD52C9CF}" srcOrd="0" destOrd="0" presId="urn:microsoft.com/office/officeart/2005/8/layout/radial1"/>
    <dgm:cxn modelId="{9F521162-6786-4663-8268-E38E0C6F175E}" srcId="{FBAD1E7A-3583-437A-AB1B-93145F736BB7}" destId="{04A9959D-6BE9-4CB7-B7AC-F698462A9CE3}" srcOrd="0" destOrd="0" parTransId="{797BF8F1-308A-4548-BDD1-999FFF21565B}" sibTransId="{4327D626-D3FC-496D-8C64-9903E991FDE6}"/>
    <dgm:cxn modelId="{33B58918-E113-4539-BBF6-8AA308E41086}" type="presOf" srcId="{974427D0-025B-44B2-BD60-F1498D24B299}" destId="{A77C6C28-E438-46F0-B791-B00CF50FEA7C}" srcOrd="0" destOrd="0" presId="urn:microsoft.com/office/officeart/2005/8/layout/radial1"/>
    <dgm:cxn modelId="{6BD6B428-9C1B-4B27-9B9B-540D8BCE8F4F}" srcId="{FBAD1E7A-3583-437A-AB1B-93145F736BB7}" destId="{974427D0-025B-44B2-BD60-F1498D24B299}" srcOrd="2" destOrd="0" parTransId="{5BBF5870-4A96-49B9-829F-BB62E0561E7C}" sibTransId="{E30E37CA-84E1-48E2-B518-9D86C12C40F0}"/>
    <dgm:cxn modelId="{7FBAC3D5-5A6A-4EF2-A8F0-B36B2F0E27DC}" type="presOf" srcId="{797BF8F1-308A-4548-BDD1-999FFF21565B}" destId="{2A0E15F2-18D8-4CDD-9F30-5BD93D03EDB3}" srcOrd="1" destOrd="0" presId="urn:microsoft.com/office/officeart/2005/8/layout/radial1"/>
    <dgm:cxn modelId="{C3CE1B7F-441E-4F5D-8CEC-BD35E2643E66}" srcId="{FBAD1E7A-3583-437A-AB1B-93145F736BB7}" destId="{8945B63F-5A20-4398-ACA4-59C4A768C4F0}" srcOrd="3" destOrd="0" parTransId="{681A422C-74A7-417F-B7F1-6A0916DABF02}" sibTransId="{8286B221-D87B-4FE8-9E3C-DCA57CF15057}"/>
    <dgm:cxn modelId="{884D68C5-F5E5-42D3-A9BA-F7493F0ED0D7}" srcId="{361C880A-4BCB-4659-8349-8F7AAAF68281}" destId="{FBAD1E7A-3583-437A-AB1B-93145F736BB7}" srcOrd="0" destOrd="0" parTransId="{4E986C5F-5132-48A7-8DFF-7942EE9E6424}" sibTransId="{3EF4D733-3CB1-4926-931E-BE1E7FBC794B}"/>
    <dgm:cxn modelId="{6818F3DC-6723-4659-9896-5E087F45772B}" type="presOf" srcId="{4F8FFD4A-2EF1-4C41-9BDE-83A8D10D554D}" destId="{340C798E-175E-4E9B-AE1F-3091F37783DF}" srcOrd="0" destOrd="0" presId="urn:microsoft.com/office/officeart/2005/8/layout/radial1"/>
    <dgm:cxn modelId="{BD05879E-35D7-4EDD-B73D-14D6038CE9CD}" type="presOf" srcId="{0ACDA4E2-5649-4101-AF58-817A1DCEC5C3}" destId="{6D771F1F-060D-40E2-BC63-83389DAF81A3}" srcOrd="0" destOrd="0" presId="urn:microsoft.com/office/officeart/2005/8/layout/radial1"/>
    <dgm:cxn modelId="{4AD631FD-65E5-4919-91A5-2572B8B9B7E1}" srcId="{FBAD1E7A-3583-437A-AB1B-93145F736BB7}" destId="{4F8FFD4A-2EF1-4C41-9BDE-83A8D10D554D}" srcOrd="1" destOrd="0" parTransId="{0ACDA4E2-5649-4101-AF58-817A1DCEC5C3}" sibTransId="{01C1B27E-E35D-48E6-9889-8DA0CEEEA9C3}"/>
    <dgm:cxn modelId="{DFC4A3F2-9167-47BC-B6F4-BBB8049D148F}" type="presOf" srcId="{681A422C-74A7-417F-B7F1-6A0916DABF02}" destId="{4CC2D891-4111-460B-AE57-24550A225700}" srcOrd="0" destOrd="0" presId="urn:microsoft.com/office/officeart/2005/8/layout/radial1"/>
    <dgm:cxn modelId="{8672D52D-BE5F-40EF-988C-3D44CD33FE80}" type="presOf" srcId="{5BBF5870-4A96-49B9-829F-BB62E0561E7C}" destId="{D7D3CAC0-42EA-49A9-83E4-7E4A2F773D45}" srcOrd="0" destOrd="0" presId="urn:microsoft.com/office/officeart/2005/8/layout/radial1"/>
    <dgm:cxn modelId="{23A2560F-98A5-452D-BD4B-7B61AE252EA1}" type="presOf" srcId="{04A9959D-6BE9-4CB7-B7AC-F698462A9CE3}" destId="{BACCC126-548E-4806-A8F3-4681FF47D259}" srcOrd="0" destOrd="0" presId="urn:microsoft.com/office/officeart/2005/8/layout/radial1"/>
    <dgm:cxn modelId="{CF111146-ECDC-4D34-B66C-51D2D5462BD1}" type="presOf" srcId="{FBAD1E7A-3583-437A-AB1B-93145F736BB7}" destId="{76314DBB-B7C3-4747-9CE3-A76E9E78F3B7}" srcOrd="0" destOrd="0" presId="urn:microsoft.com/office/officeart/2005/8/layout/radial1"/>
    <dgm:cxn modelId="{E85B14DB-62A8-4DF4-8A09-83D0597E193B}" type="presParOf" srcId="{286BC290-0C2D-4AD5-8980-5DACDD52C9CF}" destId="{76314DBB-B7C3-4747-9CE3-A76E9E78F3B7}" srcOrd="0" destOrd="0" presId="urn:microsoft.com/office/officeart/2005/8/layout/radial1"/>
    <dgm:cxn modelId="{73874684-3040-4E83-9FBB-24DBC0854483}" type="presParOf" srcId="{286BC290-0C2D-4AD5-8980-5DACDD52C9CF}" destId="{8268533E-6F18-4DA1-B5AC-CFC7882DC975}" srcOrd="1" destOrd="0" presId="urn:microsoft.com/office/officeart/2005/8/layout/radial1"/>
    <dgm:cxn modelId="{36C54D06-E90D-47C2-B671-1105EDED874F}" type="presParOf" srcId="{8268533E-6F18-4DA1-B5AC-CFC7882DC975}" destId="{2A0E15F2-18D8-4CDD-9F30-5BD93D03EDB3}" srcOrd="0" destOrd="0" presId="urn:microsoft.com/office/officeart/2005/8/layout/radial1"/>
    <dgm:cxn modelId="{7CF11E44-A7DD-4015-9810-7786FD0BF5EC}" type="presParOf" srcId="{286BC290-0C2D-4AD5-8980-5DACDD52C9CF}" destId="{BACCC126-548E-4806-A8F3-4681FF47D259}" srcOrd="2" destOrd="0" presId="urn:microsoft.com/office/officeart/2005/8/layout/radial1"/>
    <dgm:cxn modelId="{61890D16-06A7-48C1-989F-EE66CCFEF7FD}" type="presParOf" srcId="{286BC290-0C2D-4AD5-8980-5DACDD52C9CF}" destId="{6D771F1F-060D-40E2-BC63-83389DAF81A3}" srcOrd="3" destOrd="0" presId="urn:microsoft.com/office/officeart/2005/8/layout/radial1"/>
    <dgm:cxn modelId="{82083020-8188-41C1-92E9-CB58EFBFF470}" type="presParOf" srcId="{6D771F1F-060D-40E2-BC63-83389DAF81A3}" destId="{F4267442-70EA-45FB-9FF4-FA296DDC435C}" srcOrd="0" destOrd="0" presId="urn:microsoft.com/office/officeart/2005/8/layout/radial1"/>
    <dgm:cxn modelId="{DF4FF98B-31E7-4E09-99EB-B423532E17DE}" type="presParOf" srcId="{286BC290-0C2D-4AD5-8980-5DACDD52C9CF}" destId="{340C798E-175E-4E9B-AE1F-3091F37783DF}" srcOrd="4" destOrd="0" presId="urn:microsoft.com/office/officeart/2005/8/layout/radial1"/>
    <dgm:cxn modelId="{48226E91-40F2-441D-A448-AE9889050889}" type="presParOf" srcId="{286BC290-0C2D-4AD5-8980-5DACDD52C9CF}" destId="{D7D3CAC0-42EA-49A9-83E4-7E4A2F773D45}" srcOrd="5" destOrd="0" presId="urn:microsoft.com/office/officeart/2005/8/layout/radial1"/>
    <dgm:cxn modelId="{3D42C79B-E568-4DF0-8173-5086D305974F}" type="presParOf" srcId="{D7D3CAC0-42EA-49A9-83E4-7E4A2F773D45}" destId="{0A6BC4A1-A56B-4DC5-AA50-5D553A6FAF8C}" srcOrd="0" destOrd="0" presId="urn:microsoft.com/office/officeart/2005/8/layout/radial1"/>
    <dgm:cxn modelId="{22E0FB2E-1AD4-45C6-BFC6-B31CE596F4EC}" type="presParOf" srcId="{286BC290-0C2D-4AD5-8980-5DACDD52C9CF}" destId="{A77C6C28-E438-46F0-B791-B00CF50FEA7C}" srcOrd="6" destOrd="0" presId="urn:microsoft.com/office/officeart/2005/8/layout/radial1"/>
    <dgm:cxn modelId="{D48770DB-66BE-4FB6-AD27-E32908C63039}" type="presParOf" srcId="{286BC290-0C2D-4AD5-8980-5DACDD52C9CF}" destId="{4CC2D891-4111-460B-AE57-24550A225700}" srcOrd="7" destOrd="0" presId="urn:microsoft.com/office/officeart/2005/8/layout/radial1"/>
    <dgm:cxn modelId="{B7C11805-5CB8-4D28-97D2-C6137B488F20}" type="presParOf" srcId="{4CC2D891-4111-460B-AE57-24550A225700}" destId="{E82F232B-CBAE-4085-81D4-39D83B578937}" srcOrd="0" destOrd="0" presId="urn:microsoft.com/office/officeart/2005/8/layout/radial1"/>
    <dgm:cxn modelId="{613DC31E-8F94-4538-9608-51AF0A51091D}" type="presParOf" srcId="{286BC290-0C2D-4AD5-8980-5DACDD52C9CF}" destId="{D2E8C376-B3AB-4560-B283-7B169CCD1AE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1C880A-4BCB-4659-8349-8F7AAAF68281}" type="doc">
      <dgm:prSet loTypeId="urn:microsoft.com/office/officeart/2005/8/layout/radial1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4A9959D-6BE9-4CB7-B7AC-F698462A9CE3}">
      <dgm:prSet phldrT="[Text]"/>
      <dgm:spPr/>
      <dgm:t>
        <a:bodyPr/>
        <a:lstStyle/>
        <a:p>
          <a:r>
            <a:rPr lang="en-US" b="1" dirty="0" smtClean="0"/>
            <a:t>Sieves and Strainers</a:t>
          </a:r>
          <a:endParaRPr lang="en-US" b="1" dirty="0"/>
        </a:p>
      </dgm:t>
    </dgm:pt>
    <dgm:pt modelId="{797BF8F1-308A-4548-BDD1-999FFF21565B}" type="parTrans" cxnId="{9F521162-6786-4663-8268-E38E0C6F175E}">
      <dgm:prSet/>
      <dgm:spPr/>
      <dgm:t>
        <a:bodyPr/>
        <a:lstStyle/>
        <a:p>
          <a:endParaRPr lang="en-US"/>
        </a:p>
      </dgm:t>
    </dgm:pt>
    <dgm:pt modelId="{4327D626-D3FC-496D-8C64-9903E991FDE6}" type="sibTrans" cxnId="{9F521162-6786-4663-8268-E38E0C6F175E}">
      <dgm:prSet/>
      <dgm:spPr/>
      <dgm:t>
        <a:bodyPr/>
        <a:lstStyle/>
        <a:p>
          <a:endParaRPr lang="en-US"/>
        </a:p>
      </dgm:t>
    </dgm:pt>
    <dgm:pt modelId="{9C1BA6B0-3338-431A-A748-DF341768C06D}">
      <dgm:prSet phldrT="[Text]"/>
      <dgm:spPr/>
      <dgm:t>
        <a:bodyPr/>
        <a:lstStyle/>
        <a:p>
          <a:r>
            <a:rPr lang="en-US" b="1" dirty="0" smtClean="0"/>
            <a:t>Flour Sifter </a:t>
          </a:r>
          <a:endParaRPr lang="en-US" b="1" dirty="0"/>
        </a:p>
      </dgm:t>
    </dgm:pt>
    <dgm:pt modelId="{875AB541-74B3-4726-8680-F0B267D4C3FC}" type="parTrans" cxnId="{FD582C3A-C9CE-43FA-B5E7-8FE6A986ED42}">
      <dgm:prSet/>
      <dgm:spPr/>
      <dgm:t>
        <a:bodyPr/>
        <a:lstStyle/>
        <a:p>
          <a:endParaRPr lang="en-US"/>
        </a:p>
      </dgm:t>
    </dgm:pt>
    <dgm:pt modelId="{32E21B3B-CD45-4094-8E60-D9C3FF905593}" type="sibTrans" cxnId="{FD582C3A-C9CE-43FA-B5E7-8FE6A986ED42}">
      <dgm:prSet/>
      <dgm:spPr/>
      <dgm:t>
        <a:bodyPr/>
        <a:lstStyle/>
        <a:p>
          <a:endParaRPr lang="en-US"/>
        </a:p>
      </dgm:t>
    </dgm:pt>
    <dgm:pt modelId="{E58F96B9-8965-41B8-8523-294B99BFAD09}">
      <dgm:prSet phldrT="[Text]"/>
      <dgm:spPr/>
      <dgm:t>
        <a:bodyPr/>
        <a:lstStyle/>
        <a:p>
          <a:r>
            <a:rPr lang="en-US" b="1" dirty="0" smtClean="0"/>
            <a:t>Fine Mesh Sieve</a:t>
          </a:r>
          <a:endParaRPr lang="en-US" b="1" dirty="0"/>
        </a:p>
      </dgm:t>
    </dgm:pt>
    <dgm:pt modelId="{0832F066-3377-473E-B6CD-33B224ECFF08}" type="parTrans" cxnId="{B7A9BA93-1CA2-4B01-93EC-D7F0E85E5407}">
      <dgm:prSet/>
      <dgm:spPr/>
      <dgm:t>
        <a:bodyPr/>
        <a:lstStyle/>
        <a:p>
          <a:endParaRPr lang="en-US"/>
        </a:p>
      </dgm:t>
    </dgm:pt>
    <dgm:pt modelId="{667F2BE1-27B6-4EF5-94CF-3C779E2861AE}" type="sibTrans" cxnId="{B7A9BA93-1CA2-4B01-93EC-D7F0E85E5407}">
      <dgm:prSet/>
      <dgm:spPr/>
      <dgm:t>
        <a:bodyPr/>
        <a:lstStyle/>
        <a:p>
          <a:endParaRPr lang="en-US"/>
        </a:p>
      </dgm:t>
    </dgm:pt>
    <dgm:pt modelId="{5AAE2611-11AF-4E5F-8DDB-B0D9C8D15232}">
      <dgm:prSet phldrT="[Text]"/>
      <dgm:spPr/>
      <dgm:t>
        <a:bodyPr/>
        <a:lstStyle/>
        <a:p>
          <a:r>
            <a:rPr lang="en-US" b="1" dirty="0" smtClean="0"/>
            <a:t>Colander</a:t>
          </a:r>
          <a:endParaRPr lang="en-US" b="1" dirty="0"/>
        </a:p>
      </dgm:t>
    </dgm:pt>
    <dgm:pt modelId="{9CD4A9CE-D527-444B-A635-F78C244D76E6}" type="parTrans" cxnId="{6DB6F3D6-40FF-4ABC-8A82-2485EF59FF30}">
      <dgm:prSet/>
      <dgm:spPr/>
      <dgm:t>
        <a:bodyPr/>
        <a:lstStyle/>
        <a:p>
          <a:endParaRPr lang="en-US"/>
        </a:p>
      </dgm:t>
    </dgm:pt>
    <dgm:pt modelId="{0DD953B7-51CE-4B8A-B850-CDDD0E26D9D2}" type="sibTrans" cxnId="{6DB6F3D6-40FF-4ABC-8A82-2485EF59FF30}">
      <dgm:prSet/>
      <dgm:spPr/>
      <dgm:t>
        <a:bodyPr/>
        <a:lstStyle/>
        <a:p>
          <a:endParaRPr lang="en-US"/>
        </a:p>
      </dgm:t>
    </dgm:pt>
    <dgm:pt modelId="{286BC290-0C2D-4AD5-8980-5DACDD52C9CF}" type="pres">
      <dgm:prSet presAssocID="{361C880A-4BCB-4659-8349-8F7AAAF682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01685F-EF4B-4C5E-96A8-5CE98AA02622}" type="pres">
      <dgm:prSet presAssocID="{04A9959D-6BE9-4CB7-B7AC-F698462A9CE3}" presName="centerShape" presStyleLbl="node0" presStyleIdx="0" presStyleCnt="1" custScaleX="136683" custScaleY="113557"/>
      <dgm:spPr/>
      <dgm:t>
        <a:bodyPr/>
        <a:lstStyle/>
        <a:p>
          <a:endParaRPr lang="en-US"/>
        </a:p>
      </dgm:t>
    </dgm:pt>
    <dgm:pt modelId="{33419ABE-ABFB-4D9F-BB0D-8CDE78F99330}" type="pres">
      <dgm:prSet presAssocID="{875AB541-74B3-4726-8680-F0B267D4C3FC}" presName="Name9" presStyleLbl="parChTrans1D2" presStyleIdx="0" presStyleCnt="3"/>
      <dgm:spPr/>
      <dgm:t>
        <a:bodyPr/>
        <a:lstStyle/>
        <a:p>
          <a:endParaRPr lang="en-US"/>
        </a:p>
      </dgm:t>
    </dgm:pt>
    <dgm:pt modelId="{9DBF2E3F-FC98-41E6-8597-7EF088DBEEFA}" type="pres">
      <dgm:prSet presAssocID="{875AB541-74B3-4726-8680-F0B267D4C3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F2A78EC9-C46C-472F-93EA-9DF101BE5DAA}" type="pres">
      <dgm:prSet presAssocID="{9C1BA6B0-3338-431A-A748-DF341768C06D}" presName="node" presStyleLbl="node1" presStyleIdx="0" presStyleCnt="3" custScaleX="197341" custScaleY="81816" custRadScaleRad="100347" custRadScaleInc="28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774224-6DCE-4847-9F13-2C0FD71813F4}" type="pres">
      <dgm:prSet presAssocID="{0832F066-3377-473E-B6CD-33B224ECFF08}" presName="Name9" presStyleLbl="parChTrans1D2" presStyleIdx="1" presStyleCnt="3"/>
      <dgm:spPr/>
      <dgm:t>
        <a:bodyPr/>
        <a:lstStyle/>
        <a:p>
          <a:endParaRPr lang="en-US"/>
        </a:p>
      </dgm:t>
    </dgm:pt>
    <dgm:pt modelId="{ADF65AC9-C34E-49C7-B9F2-907818D41ACD}" type="pres">
      <dgm:prSet presAssocID="{0832F066-3377-473E-B6CD-33B224ECFF08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8665D75-4656-4CC6-A6D2-F8D7C8A669E6}" type="pres">
      <dgm:prSet presAssocID="{E58F96B9-8965-41B8-8523-294B99BFAD09}" presName="node" presStyleLbl="node1" presStyleIdx="1" presStyleCnt="3" custScaleX="197341" custScaleY="81816" custRadScaleRad="151404" custRadScaleInc="12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21D29-B0A3-4B7E-AF7D-E2C0FAB63A02}" type="pres">
      <dgm:prSet presAssocID="{9CD4A9CE-D527-444B-A635-F78C244D76E6}" presName="Name9" presStyleLbl="parChTrans1D2" presStyleIdx="2" presStyleCnt="3"/>
      <dgm:spPr/>
      <dgm:t>
        <a:bodyPr/>
        <a:lstStyle/>
        <a:p>
          <a:endParaRPr lang="en-US"/>
        </a:p>
      </dgm:t>
    </dgm:pt>
    <dgm:pt modelId="{900E8514-1B8E-4569-BE8C-5E90615ECF26}" type="pres">
      <dgm:prSet presAssocID="{9CD4A9CE-D527-444B-A635-F78C244D76E6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B5E56A0-C61D-4090-88C8-4636FF6CEE1F}" type="pres">
      <dgm:prSet presAssocID="{5AAE2611-11AF-4E5F-8DDB-B0D9C8D15232}" presName="node" presStyleLbl="node1" presStyleIdx="2" presStyleCnt="3" custScaleX="197341" custScaleY="81816" custRadScaleRad="119114" custRadScaleInc="24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09E0AC-EA22-4CFB-B75D-469DC64F17AB}" type="presOf" srcId="{9C1BA6B0-3338-431A-A748-DF341768C06D}" destId="{F2A78EC9-C46C-472F-93EA-9DF101BE5DAA}" srcOrd="0" destOrd="0" presId="urn:microsoft.com/office/officeart/2005/8/layout/radial1"/>
    <dgm:cxn modelId="{E8CAE835-01FA-46A1-B2E6-4DBDF23BE09A}" type="presOf" srcId="{E58F96B9-8965-41B8-8523-294B99BFAD09}" destId="{98665D75-4656-4CC6-A6D2-F8D7C8A669E6}" srcOrd="0" destOrd="0" presId="urn:microsoft.com/office/officeart/2005/8/layout/radial1"/>
    <dgm:cxn modelId="{097B851B-3F13-480C-BD93-3B65592A5E96}" type="presOf" srcId="{875AB541-74B3-4726-8680-F0B267D4C3FC}" destId="{33419ABE-ABFB-4D9F-BB0D-8CDE78F99330}" srcOrd="0" destOrd="0" presId="urn:microsoft.com/office/officeart/2005/8/layout/radial1"/>
    <dgm:cxn modelId="{2D8362AA-F0DE-450E-8BD3-CB31C586DD7A}" type="presOf" srcId="{361C880A-4BCB-4659-8349-8F7AAAF68281}" destId="{286BC290-0C2D-4AD5-8980-5DACDD52C9CF}" srcOrd="0" destOrd="0" presId="urn:microsoft.com/office/officeart/2005/8/layout/radial1"/>
    <dgm:cxn modelId="{6DB6F3D6-40FF-4ABC-8A82-2485EF59FF30}" srcId="{04A9959D-6BE9-4CB7-B7AC-F698462A9CE3}" destId="{5AAE2611-11AF-4E5F-8DDB-B0D9C8D15232}" srcOrd="2" destOrd="0" parTransId="{9CD4A9CE-D527-444B-A635-F78C244D76E6}" sibTransId="{0DD953B7-51CE-4B8A-B850-CDDD0E26D9D2}"/>
    <dgm:cxn modelId="{FD582C3A-C9CE-43FA-B5E7-8FE6A986ED42}" srcId="{04A9959D-6BE9-4CB7-B7AC-F698462A9CE3}" destId="{9C1BA6B0-3338-431A-A748-DF341768C06D}" srcOrd="0" destOrd="0" parTransId="{875AB541-74B3-4726-8680-F0B267D4C3FC}" sibTransId="{32E21B3B-CD45-4094-8E60-D9C3FF905593}"/>
    <dgm:cxn modelId="{B7A9BA93-1CA2-4B01-93EC-D7F0E85E5407}" srcId="{04A9959D-6BE9-4CB7-B7AC-F698462A9CE3}" destId="{E58F96B9-8965-41B8-8523-294B99BFAD09}" srcOrd="1" destOrd="0" parTransId="{0832F066-3377-473E-B6CD-33B224ECFF08}" sibTransId="{667F2BE1-27B6-4EF5-94CF-3C779E2861AE}"/>
    <dgm:cxn modelId="{9F521162-6786-4663-8268-E38E0C6F175E}" srcId="{361C880A-4BCB-4659-8349-8F7AAAF68281}" destId="{04A9959D-6BE9-4CB7-B7AC-F698462A9CE3}" srcOrd="0" destOrd="0" parTransId="{797BF8F1-308A-4548-BDD1-999FFF21565B}" sibTransId="{4327D626-D3FC-496D-8C64-9903E991FDE6}"/>
    <dgm:cxn modelId="{EB589502-3F8D-4DCF-A450-082C74E6E18E}" type="presOf" srcId="{0832F066-3377-473E-B6CD-33B224ECFF08}" destId="{ADF65AC9-C34E-49C7-B9F2-907818D41ACD}" srcOrd="1" destOrd="0" presId="urn:microsoft.com/office/officeart/2005/8/layout/radial1"/>
    <dgm:cxn modelId="{B5EBF655-B334-4803-AEE0-0F335ACD4E25}" type="presOf" srcId="{5AAE2611-11AF-4E5F-8DDB-B0D9C8D15232}" destId="{6B5E56A0-C61D-4090-88C8-4636FF6CEE1F}" srcOrd="0" destOrd="0" presId="urn:microsoft.com/office/officeart/2005/8/layout/radial1"/>
    <dgm:cxn modelId="{F7D1E14D-8AF5-4914-80EE-4F66A45B6E98}" type="presOf" srcId="{9CD4A9CE-D527-444B-A635-F78C244D76E6}" destId="{900E8514-1B8E-4569-BE8C-5E90615ECF26}" srcOrd="1" destOrd="0" presId="urn:microsoft.com/office/officeart/2005/8/layout/radial1"/>
    <dgm:cxn modelId="{C2CDE6EF-1BFB-48A8-8929-285F921454AE}" type="presOf" srcId="{04A9959D-6BE9-4CB7-B7AC-F698462A9CE3}" destId="{CA01685F-EF4B-4C5E-96A8-5CE98AA02622}" srcOrd="0" destOrd="0" presId="urn:microsoft.com/office/officeart/2005/8/layout/radial1"/>
    <dgm:cxn modelId="{89E64302-ED68-408D-8AFE-0D15AE4782D2}" type="presOf" srcId="{875AB541-74B3-4726-8680-F0B267D4C3FC}" destId="{9DBF2E3F-FC98-41E6-8597-7EF088DBEEFA}" srcOrd="1" destOrd="0" presId="urn:microsoft.com/office/officeart/2005/8/layout/radial1"/>
    <dgm:cxn modelId="{95DD15AE-1F7F-4355-8202-CF921161EACC}" type="presOf" srcId="{0832F066-3377-473E-B6CD-33B224ECFF08}" destId="{B1774224-6DCE-4847-9F13-2C0FD71813F4}" srcOrd="0" destOrd="0" presId="urn:microsoft.com/office/officeart/2005/8/layout/radial1"/>
    <dgm:cxn modelId="{93824D4D-F9BE-4FD9-9D87-C53623B84B12}" type="presOf" srcId="{9CD4A9CE-D527-444B-A635-F78C244D76E6}" destId="{D1E21D29-B0A3-4B7E-AF7D-E2C0FAB63A02}" srcOrd="0" destOrd="0" presId="urn:microsoft.com/office/officeart/2005/8/layout/radial1"/>
    <dgm:cxn modelId="{7FA3448A-F822-4888-A3E4-F44A7E7DFC67}" type="presParOf" srcId="{286BC290-0C2D-4AD5-8980-5DACDD52C9CF}" destId="{CA01685F-EF4B-4C5E-96A8-5CE98AA02622}" srcOrd="0" destOrd="0" presId="urn:microsoft.com/office/officeart/2005/8/layout/radial1"/>
    <dgm:cxn modelId="{AF20B336-C401-4A18-881D-658877C92969}" type="presParOf" srcId="{286BC290-0C2D-4AD5-8980-5DACDD52C9CF}" destId="{33419ABE-ABFB-4D9F-BB0D-8CDE78F99330}" srcOrd="1" destOrd="0" presId="urn:microsoft.com/office/officeart/2005/8/layout/radial1"/>
    <dgm:cxn modelId="{31615218-B392-4354-A93B-506FD069C4F5}" type="presParOf" srcId="{33419ABE-ABFB-4D9F-BB0D-8CDE78F99330}" destId="{9DBF2E3F-FC98-41E6-8597-7EF088DBEEFA}" srcOrd="0" destOrd="0" presId="urn:microsoft.com/office/officeart/2005/8/layout/radial1"/>
    <dgm:cxn modelId="{52F341D0-D125-46BD-80EE-0344D1BA05D7}" type="presParOf" srcId="{286BC290-0C2D-4AD5-8980-5DACDD52C9CF}" destId="{F2A78EC9-C46C-472F-93EA-9DF101BE5DAA}" srcOrd="2" destOrd="0" presId="urn:microsoft.com/office/officeart/2005/8/layout/radial1"/>
    <dgm:cxn modelId="{A717F2BB-5D2E-40D9-8502-EB4E6A04CC38}" type="presParOf" srcId="{286BC290-0C2D-4AD5-8980-5DACDD52C9CF}" destId="{B1774224-6DCE-4847-9F13-2C0FD71813F4}" srcOrd="3" destOrd="0" presId="urn:microsoft.com/office/officeart/2005/8/layout/radial1"/>
    <dgm:cxn modelId="{5E84A9F6-2011-449C-9EA0-1A189B3D6C2B}" type="presParOf" srcId="{B1774224-6DCE-4847-9F13-2C0FD71813F4}" destId="{ADF65AC9-C34E-49C7-B9F2-907818D41ACD}" srcOrd="0" destOrd="0" presId="urn:microsoft.com/office/officeart/2005/8/layout/radial1"/>
    <dgm:cxn modelId="{D88763B4-6920-4510-8DE6-4B5D646FFD75}" type="presParOf" srcId="{286BC290-0C2D-4AD5-8980-5DACDD52C9CF}" destId="{98665D75-4656-4CC6-A6D2-F8D7C8A669E6}" srcOrd="4" destOrd="0" presId="urn:microsoft.com/office/officeart/2005/8/layout/radial1"/>
    <dgm:cxn modelId="{99A6A934-3972-4457-B062-807E95DD7449}" type="presParOf" srcId="{286BC290-0C2D-4AD5-8980-5DACDD52C9CF}" destId="{D1E21D29-B0A3-4B7E-AF7D-E2C0FAB63A02}" srcOrd="5" destOrd="0" presId="urn:microsoft.com/office/officeart/2005/8/layout/radial1"/>
    <dgm:cxn modelId="{6764BA94-E0EE-422B-8F67-A2C19141EAEA}" type="presParOf" srcId="{D1E21D29-B0A3-4B7E-AF7D-E2C0FAB63A02}" destId="{900E8514-1B8E-4569-BE8C-5E90615ECF26}" srcOrd="0" destOrd="0" presId="urn:microsoft.com/office/officeart/2005/8/layout/radial1"/>
    <dgm:cxn modelId="{0351A17E-413C-43EF-A2B2-CC9692F62A54}" type="presParOf" srcId="{286BC290-0C2D-4AD5-8980-5DACDD52C9CF}" destId="{6B5E56A0-C61D-4090-88C8-4636FF6CEE1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F04828D-68F4-44BE-928D-963B00F39877}" type="doc">
      <dgm:prSet loTypeId="urn:microsoft.com/office/officeart/2005/8/layout/radial1" loCatId="cycle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55AD6F7-37A0-4EC3-8ABC-00FCB88B9983}">
      <dgm:prSet phldrT="[Text]"/>
      <dgm:spPr/>
      <dgm:t>
        <a:bodyPr/>
        <a:lstStyle/>
        <a:p>
          <a:r>
            <a:rPr lang="en-US" dirty="0" smtClean="0"/>
            <a:t>Pots and Pans</a:t>
          </a:r>
          <a:endParaRPr lang="en-US" dirty="0"/>
        </a:p>
      </dgm:t>
    </dgm:pt>
    <dgm:pt modelId="{10D74A17-F5A5-470E-BDDF-E1DD8DF4C9BE}" type="parTrans" cxnId="{6D74E876-AAE1-4A5F-9F18-F06D957A8518}">
      <dgm:prSet/>
      <dgm:spPr/>
      <dgm:t>
        <a:bodyPr/>
        <a:lstStyle/>
        <a:p>
          <a:endParaRPr lang="en-US"/>
        </a:p>
      </dgm:t>
    </dgm:pt>
    <dgm:pt modelId="{6247159C-75B2-48B3-8B0F-243F2B3BE680}" type="sibTrans" cxnId="{6D74E876-AAE1-4A5F-9F18-F06D957A8518}">
      <dgm:prSet/>
      <dgm:spPr/>
      <dgm:t>
        <a:bodyPr/>
        <a:lstStyle/>
        <a:p>
          <a:endParaRPr lang="en-US"/>
        </a:p>
      </dgm:t>
    </dgm:pt>
    <dgm:pt modelId="{495E435F-C10F-41B2-9407-05F0AF7C46CA}">
      <dgm:prSet phldrT="[Text]"/>
      <dgm:spPr/>
      <dgm:t>
        <a:bodyPr/>
        <a:lstStyle/>
        <a:p>
          <a:r>
            <a:rPr lang="en-US" dirty="0" smtClean="0"/>
            <a:t>Stockpot</a:t>
          </a:r>
          <a:endParaRPr lang="en-US" dirty="0"/>
        </a:p>
      </dgm:t>
    </dgm:pt>
    <dgm:pt modelId="{C3634D24-BFDC-4F99-8FA7-9B53B8D60BEA}" type="parTrans" cxnId="{896BD6AE-E81B-4E2D-9B51-2522FBD2DB60}">
      <dgm:prSet/>
      <dgm:spPr/>
      <dgm:t>
        <a:bodyPr/>
        <a:lstStyle/>
        <a:p>
          <a:endParaRPr lang="en-US"/>
        </a:p>
      </dgm:t>
    </dgm:pt>
    <dgm:pt modelId="{8C5E6A12-1B28-45E4-930B-C79EEAB11238}" type="sibTrans" cxnId="{896BD6AE-E81B-4E2D-9B51-2522FBD2DB60}">
      <dgm:prSet/>
      <dgm:spPr/>
      <dgm:t>
        <a:bodyPr/>
        <a:lstStyle/>
        <a:p>
          <a:endParaRPr lang="en-US"/>
        </a:p>
      </dgm:t>
    </dgm:pt>
    <dgm:pt modelId="{AD948B49-5046-48D6-9EE8-AFB77A693F55}">
      <dgm:prSet phldrT="[Text]"/>
      <dgm:spPr/>
      <dgm:t>
        <a:bodyPr/>
        <a:lstStyle/>
        <a:p>
          <a:r>
            <a:rPr lang="en-US" dirty="0" smtClean="0"/>
            <a:t>Sauce Pan</a:t>
          </a:r>
          <a:endParaRPr lang="en-US" dirty="0"/>
        </a:p>
      </dgm:t>
    </dgm:pt>
    <dgm:pt modelId="{F769B78C-B519-4792-B51D-12083585F388}" type="parTrans" cxnId="{68A8384A-2563-4A34-813C-42A4B8EAE16F}">
      <dgm:prSet/>
      <dgm:spPr/>
      <dgm:t>
        <a:bodyPr/>
        <a:lstStyle/>
        <a:p>
          <a:endParaRPr lang="en-US"/>
        </a:p>
      </dgm:t>
    </dgm:pt>
    <dgm:pt modelId="{252A1440-9694-4528-9318-C87ED31FB0AF}" type="sibTrans" cxnId="{68A8384A-2563-4A34-813C-42A4B8EAE16F}">
      <dgm:prSet/>
      <dgm:spPr/>
      <dgm:t>
        <a:bodyPr/>
        <a:lstStyle/>
        <a:p>
          <a:endParaRPr lang="en-US"/>
        </a:p>
      </dgm:t>
    </dgm:pt>
    <dgm:pt modelId="{2C9586B2-D4D0-453E-8140-61CCD89A5B4D}">
      <dgm:prSet phldrT="[Text]"/>
      <dgm:spPr/>
      <dgm:t>
        <a:bodyPr/>
        <a:lstStyle/>
        <a:p>
          <a:r>
            <a:rPr lang="en-US" dirty="0" smtClean="0"/>
            <a:t>Sauce Pot</a:t>
          </a:r>
          <a:endParaRPr lang="en-US" dirty="0"/>
        </a:p>
      </dgm:t>
    </dgm:pt>
    <dgm:pt modelId="{1D1A7979-E94D-47D3-9E5B-CDD48179B79B}" type="parTrans" cxnId="{66FED840-FD8A-450B-9463-5E67492196F6}">
      <dgm:prSet/>
      <dgm:spPr/>
      <dgm:t>
        <a:bodyPr/>
        <a:lstStyle/>
        <a:p>
          <a:endParaRPr lang="en-US"/>
        </a:p>
      </dgm:t>
    </dgm:pt>
    <dgm:pt modelId="{00ED64FE-A869-461E-AF0D-3DBF1CFF454A}" type="sibTrans" cxnId="{66FED840-FD8A-450B-9463-5E67492196F6}">
      <dgm:prSet/>
      <dgm:spPr/>
      <dgm:t>
        <a:bodyPr/>
        <a:lstStyle/>
        <a:p>
          <a:endParaRPr lang="en-US"/>
        </a:p>
      </dgm:t>
    </dgm:pt>
    <dgm:pt modelId="{D1FE1BC8-A524-452B-83A0-72BA7710E364}">
      <dgm:prSet phldrT="[Text]"/>
      <dgm:spPr/>
      <dgm:t>
        <a:bodyPr/>
        <a:lstStyle/>
        <a:p>
          <a:r>
            <a:rPr lang="en-US" dirty="0" smtClean="0"/>
            <a:t>Frying Pan</a:t>
          </a:r>
          <a:endParaRPr lang="en-US" dirty="0"/>
        </a:p>
      </dgm:t>
    </dgm:pt>
    <dgm:pt modelId="{57A30740-B368-4E28-A046-208D273C007E}" type="parTrans" cxnId="{94A0DA31-60E7-4EBC-A530-D2BFF889F61C}">
      <dgm:prSet/>
      <dgm:spPr/>
      <dgm:t>
        <a:bodyPr/>
        <a:lstStyle/>
        <a:p>
          <a:endParaRPr lang="en-US"/>
        </a:p>
      </dgm:t>
    </dgm:pt>
    <dgm:pt modelId="{0583351F-61C7-49B2-91C0-7EDA1F327868}" type="sibTrans" cxnId="{94A0DA31-60E7-4EBC-A530-D2BFF889F61C}">
      <dgm:prSet/>
      <dgm:spPr/>
      <dgm:t>
        <a:bodyPr/>
        <a:lstStyle/>
        <a:p>
          <a:endParaRPr lang="en-US"/>
        </a:p>
      </dgm:t>
    </dgm:pt>
    <dgm:pt modelId="{E5DC7294-B1F4-4F27-9617-2382FD008400}">
      <dgm:prSet phldrT="[Text]"/>
      <dgm:spPr/>
      <dgm:t>
        <a:bodyPr/>
        <a:lstStyle/>
        <a:p>
          <a:r>
            <a:rPr lang="en-US" dirty="0" smtClean="0"/>
            <a:t>Griddle</a:t>
          </a:r>
          <a:endParaRPr lang="en-US" dirty="0"/>
        </a:p>
      </dgm:t>
    </dgm:pt>
    <dgm:pt modelId="{593AD2CC-A6FA-40FA-B9C2-CD9E9669DC7C}" type="parTrans" cxnId="{EC1A18BB-6C9F-4E6A-897D-0B7E05D65FA2}">
      <dgm:prSet/>
      <dgm:spPr/>
      <dgm:t>
        <a:bodyPr/>
        <a:lstStyle/>
        <a:p>
          <a:endParaRPr lang="en-US"/>
        </a:p>
      </dgm:t>
    </dgm:pt>
    <dgm:pt modelId="{2A87C1B9-C696-4748-AE30-6CCA21D80269}" type="sibTrans" cxnId="{EC1A18BB-6C9F-4E6A-897D-0B7E05D65FA2}">
      <dgm:prSet/>
      <dgm:spPr/>
      <dgm:t>
        <a:bodyPr/>
        <a:lstStyle/>
        <a:p>
          <a:endParaRPr lang="en-US"/>
        </a:p>
      </dgm:t>
    </dgm:pt>
    <dgm:pt modelId="{1B117003-E532-44C7-9A0D-0D1E448CFCAE}" type="pres">
      <dgm:prSet presAssocID="{FF04828D-68F4-44BE-928D-963B00F3987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9D1ABF-744B-45C2-BE71-6E576694B02E}" type="pres">
      <dgm:prSet presAssocID="{555AD6F7-37A0-4EC3-8ABC-00FCB88B9983}" presName="centerShape" presStyleLbl="node0" presStyleIdx="0" presStyleCnt="1"/>
      <dgm:spPr/>
      <dgm:t>
        <a:bodyPr/>
        <a:lstStyle/>
        <a:p>
          <a:endParaRPr lang="en-US"/>
        </a:p>
      </dgm:t>
    </dgm:pt>
    <dgm:pt modelId="{7FD3FB69-70D6-4E06-963A-814DC060ECD9}" type="pres">
      <dgm:prSet presAssocID="{C3634D24-BFDC-4F99-8FA7-9B53B8D60BEA}" presName="Name9" presStyleLbl="parChTrans1D2" presStyleIdx="0" presStyleCnt="5"/>
      <dgm:spPr/>
      <dgm:t>
        <a:bodyPr/>
        <a:lstStyle/>
        <a:p>
          <a:endParaRPr lang="en-US"/>
        </a:p>
      </dgm:t>
    </dgm:pt>
    <dgm:pt modelId="{6C68EF94-7314-4C20-AFF0-1099C447A2CD}" type="pres">
      <dgm:prSet presAssocID="{C3634D24-BFDC-4F99-8FA7-9B53B8D60BEA}" presName="connTx" presStyleLbl="parChTrans1D2" presStyleIdx="0" presStyleCnt="5"/>
      <dgm:spPr/>
      <dgm:t>
        <a:bodyPr/>
        <a:lstStyle/>
        <a:p>
          <a:endParaRPr lang="en-US"/>
        </a:p>
      </dgm:t>
    </dgm:pt>
    <dgm:pt modelId="{AC24BDB5-C348-490E-89A1-C39FFFB10988}" type="pres">
      <dgm:prSet presAssocID="{495E435F-C10F-41B2-9407-05F0AF7C46CA}" presName="node" presStyleLbl="node1" presStyleIdx="0" presStyleCnt="5" custScaleX="134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2AF463-02BE-446F-B3B1-5A0E64AC8C58}" type="pres">
      <dgm:prSet presAssocID="{F769B78C-B519-4792-B51D-12083585F388}" presName="Name9" presStyleLbl="parChTrans1D2" presStyleIdx="1" presStyleCnt="5"/>
      <dgm:spPr/>
      <dgm:t>
        <a:bodyPr/>
        <a:lstStyle/>
        <a:p>
          <a:endParaRPr lang="en-US"/>
        </a:p>
      </dgm:t>
    </dgm:pt>
    <dgm:pt modelId="{9F1BD606-7482-4BCC-8B40-7E0667AA72E5}" type="pres">
      <dgm:prSet presAssocID="{F769B78C-B519-4792-B51D-12083585F38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316CA39D-15CC-4FE4-A87E-CCDA5D2456BD}" type="pres">
      <dgm:prSet presAssocID="{AD948B49-5046-48D6-9EE8-AFB77A693F55}" presName="node" presStyleLbl="node1" presStyleIdx="1" presStyleCnt="5" custScaleX="134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76D3FA-F139-4341-B7D2-24B4F22A5EAB}" type="pres">
      <dgm:prSet presAssocID="{1D1A7979-E94D-47D3-9E5B-CDD48179B79B}" presName="Name9" presStyleLbl="parChTrans1D2" presStyleIdx="2" presStyleCnt="5"/>
      <dgm:spPr/>
      <dgm:t>
        <a:bodyPr/>
        <a:lstStyle/>
        <a:p>
          <a:endParaRPr lang="en-US"/>
        </a:p>
      </dgm:t>
    </dgm:pt>
    <dgm:pt modelId="{091133AF-2632-4224-8514-7EDEC94B31FD}" type="pres">
      <dgm:prSet presAssocID="{1D1A7979-E94D-47D3-9E5B-CDD48179B79B}" presName="connTx" presStyleLbl="parChTrans1D2" presStyleIdx="2" presStyleCnt="5"/>
      <dgm:spPr/>
      <dgm:t>
        <a:bodyPr/>
        <a:lstStyle/>
        <a:p>
          <a:endParaRPr lang="en-US"/>
        </a:p>
      </dgm:t>
    </dgm:pt>
    <dgm:pt modelId="{7F9E342B-A7A8-40AB-8269-EE22C963B617}" type="pres">
      <dgm:prSet presAssocID="{2C9586B2-D4D0-453E-8140-61CCD89A5B4D}" presName="node" presStyleLbl="node1" presStyleIdx="2" presStyleCnt="5" custScaleX="134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741471-08CF-425B-A505-307C15EE8368}" type="pres">
      <dgm:prSet presAssocID="{57A30740-B368-4E28-A046-208D273C007E}" presName="Name9" presStyleLbl="parChTrans1D2" presStyleIdx="3" presStyleCnt="5"/>
      <dgm:spPr/>
      <dgm:t>
        <a:bodyPr/>
        <a:lstStyle/>
        <a:p>
          <a:endParaRPr lang="en-US"/>
        </a:p>
      </dgm:t>
    </dgm:pt>
    <dgm:pt modelId="{55F051AA-E625-4501-A22A-49B324AF5A60}" type="pres">
      <dgm:prSet presAssocID="{57A30740-B368-4E28-A046-208D273C007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C6F5383-2DA1-46A4-9768-85F15ABE1FAB}" type="pres">
      <dgm:prSet presAssocID="{D1FE1BC8-A524-452B-83A0-72BA7710E364}" presName="node" presStyleLbl="node1" presStyleIdx="3" presStyleCnt="5" custScaleX="134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04B34F-E19F-4E9C-A2FB-74875C5AD477}" type="pres">
      <dgm:prSet presAssocID="{593AD2CC-A6FA-40FA-B9C2-CD9E9669DC7C}" presName="Name9" presStyleLbl="parChTrans1D2" presStyleIdx="4" presStyleCnt="5"/>
      <dgm:spPr/>
      <dgm:t>
        <a:bodyPr/>
        <a:lstStyle/>
        <a:p>
          <a:endParaRPr lang="en-US"/>
        </a:p>
      </dgm:t>
    </dgm:pt>
    <dgm:pt modelId="{B63463FA-CF02-4782-96DB-70A6DA65C73E}" type="pres">
      <dgm:prSet presAssocID="{593AD2CC-A6FA-40FA-B9C2-CD9E9669DC7C}" presName="connTx" presStyleLbl="parChTrans1D2" presStyleIdx="4" presStyleCnt="5"/>
      <dgm:spPr/>
      <dgm:t>
        <a:bodyPr/>
        <a:lstStyle/>
        <a:p>
          <a:endParaRPr lang="en-US"/>
        </a:p>
      </dgm:t>
    </dgm:pt>
    <dgm:pt modelId="{3F060795-927B-492B-A51A-59D449D274AF}" type="pres">
      <dgm:prSet presAssocID="{E5DC7294-B1F4-4F27-9617-2382FD008400}" presName="node" presStyleLbl="node1" presStyleIdx="4" presStyleCnt="5" custScaleX="134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88F8A7-A2A8-43C9-B12E-D0ECB10A98E5}" type="presOf" srcId="{555AD6F7-37A0-4EC3-8ABC-00FCB88B9983}" destId="{4E9D1ABF-744B-45C2-BE71-6E576694B02E}" srcOrd="0" destOrd="0" presId="urn:microsoft.com/office/officeart/2005/8/layout/radial1"/>
    <dgm:cxn modelId="{B64393D9-B7D6-4B49-8166-7E7B05A1A801}" type="presOf" srcId="{D1FE1BC8-A524-452B-83A0-72BA7710E364}" destId="{8C6F5383-2DA1-46A4-9768-85F15ABE1FAB}" srcOrd="0" destOrd="0" presId="urn:microsoft.com/office/officeart/2005/8/layout/radial1"/>
    <dgm:cxn modelId="{6D74E876-AAE1-4A5F-9F18-F06D957A8518}" srcId="{FF04828D-68F4-44BE-928D-963B00F39877}" destId="{555AD6F7-37A0-4EC3-8ABC-00FCB88B9983}" srcOrd="0" destOrd="0" parTransId="{10D74A17-F5A5-470E-BDDF-E1DD8DF4C9BE}" sibTransId="{6247159C-75B2-48B3-8B0F-243F2B3BE680}"/>
    <dgm:cxn modelId="{EC1A18BB-6C9F-4E6A-897D-0B7E05D65FA2}" srcId="{555AD6F7-37A0-4EC3-8ABC-00FCB88B9983}" destId="{E5DC7294-B1F4-4F27-9617-2382FD008400}" srcOrd="4" destOrd="0" parTransId="{593AD2CC-A6FA-40FA-B9C2-CD9E9669DC7C}" sibTransId="{2A87C1B9-C696-4748-AE30-6CCA21D80269}"/>
    <dgm:cxn modelId="{3F6B0026-191E-4D29-ADAB-796383A20904}" type="presOf" srcId="{2C9586B2-D4D0-453E-8140-61CCD89A5B4D}" destId="{7F9E342B-A7A8-40AB-8269-EE22C963B617}" srcOrd="0" destOrd="0" presId="urn:microsoft.com/office/officeart/2005/8/layout/radial1"/>
    <dgm:cxn modelId="{5D70DD41-A951-4BFE-8F1C-3C696E514A23}" type="presOf" srcId="{F769B78C-B519-4792-B51D-12083585F388}" destId="{552AF463-02BE-446F-B3B1-5A0E64AC8C58}" srcOrd="0" destOrd="0" presId="urn:microsoft.com/office/officeart/2005/8/layout/radial1"/>
    <dgm:cxn modelId="{896BD6AE-E81B-4E2D-9B51-2522FBD2DB60}" srcId="{555AD6F7-37A0-4EC3-8ABC-00FCB88B9983}" destId="{495E435F-C10F-41B2-9407-05F0AF7C46CA}" srcOrd="0" destOrd="0" parTransId="{C3634D24-BFDC-4F99-8FA7-9B53B8D60BEA}" sibTransId="{8C5E6A12-1B28-45E4-930B-C79EEAB11238}"/>
    <dgm:cxn modelId="{66FED840-FD8A-450B-9463-5E67492196F6}" srcId="{555AD6F7-37A0-4EC3-8ABC-00FCB88B9983}" destId="{2C9586B2-D4D0-453E-8140-61CCD89A5B4D}" srcOrd="2" destOrd="0" parTransId="{1D1A7979-E94D-47D3-9E5B-CDD48179B79B}" sibTransId="{00ED64FE-A869-461E-AF0D-3DBF1CFF454A}"/>
    <dgm:cxn modelId="{2A2B997A-9E9A-4C86-B399-DF3F6E373C3E}" type="presOf" srcId="{E5DC7294-B1F4-4F27-9617-2382FD008400}" destId="{3F060795-927B-492B-A51A-59D449D274AF}" srcOrd="0" destOrd="0" presId="urn:microsoft.com/office/officeart/2005/8/layout/radial1"/>
    <dgm:cxn modelId="{962CA0C3-9B8D-4820-B01D-8AC015E613D9}" type="presOf" srcId="{593AD2CC-A6FA-40FA-B9C2-CD9E9669DC7C}" destId="{B63463FA-CF02-4782-96DB-70A6DA65C73E}" srcOrd="1" destOrd="0" presId="urn:microsoft.com/office/officeart/2005/8/layout/radial1"/>
    <dgm:cxn modelId="{0E4CB5F6-699E-4841-9473-09F71B6D144A}" type="presOf" srcId="{F769B78C-B519-4792-B51D-12083585F388}" destId="{9F1BD606-7482-4BCC-8B40-7E0667AA72E5}" srcOrd="1" destOrd="0" presId="urn:microsoft.com/office/officeart/2005/8/layout/radial1"/>
    <dgm:cxn modelId="{9BFB91A6-4B23-4D27-8EFF-A6E18674199D}" type="presOf" srcId="{FF04828D-68F4-44BE-928D-963B00F39877}" destId="{1B117003-E532-44C7-9A0D-0D1E448CFCAE}" srcOrd="0" destOrd="0" presId="urn:microsoft.com/office/officeart/2005/8/layout/radial1"/>
    <dgm:cxn modelId="{5606CD54-B162-48DE-A5BC-FBD33D9183DD}" type="presOf" srcId="{C3634D24-BFDC-4F99-8FA7-9B53B8D60BEA}" destId="{6C68EF94-7314-4C20-AFF0-1099C447A2CD}" srcOrd="1" destOrd="0" presId="urn:microsoft.com/office/officeart/2005/8/layout/radial1"/>
    <dgm:cxn modelId="{721C7D3B-B3CB-40BF-9E35-A459F5D27077}" type="presOf" srcId="{AD948B49-5046-48D6-9EE8-AFB77A693F55}" destId="{316CA39D-15CC-4FE4-A87E-CCDA5D2456BD}" srcOrd="0" destOrd="0" presId="urn:microsoft.com/office/officeart/2005/8/layout/radial1"/>
    <dgm:cxn modelId="{8ABAA6FB-983C-430A-86D7-20A98B4AEDFE}" type="presOf" srcId="{C3634D24-BFDC-4F99-8FA7-9B53B8D60BEA}" destId="{7FD3FB69-70D6-4E06-963A-814DC060ECD9}" srcOrd="0" destOrd="0" presId="urn:microsoft.com/office/officeart/2005/8/layout/radial1"/>
    <dgm:cxn modelId="{68A8384A-2563-4A34-813C-42A4B8EAE16F}" srcId="{555AD6F7-37A0-4EC3-8ABC-00FCB88B9983}" destId="{AD948B49-5046-48D6-9EE8-AFB77A693F55}" srcOrd="1" destOrd="0" parTransId="{F769B78C-B519-4792-B51D-12083585F388}" sibTransId="{252A1440-9694-4528-9318-C87ED31FB0AF}"/>
    <dgm:cxn modelId="{C68ECD31-888D-467D-8542-986FF578D23E}" type="presOf" srcId="{57A30740-B368-4E28-A046-208D273C007E}" destId="{E9741471-08CF-425B-A505-307C15EE8368}" srcOrd="0" destOrd="0" presId="urn:microsoft.com/office/officeart/2005/8/layout/radial1"/>
    <dgm:cxn modelId="{2BDA7733-CB0B-4957-90EF-2FF99D3F39B6}" type="presOf" srcId="{495E435F-C10F-41B2-9407-05F0AF7C46CA}" destId="{AC24BDB5-C348-490E-89A1-C39FFFB10988}" srcOrd="0" destOrd="0" presId="urn:microsoft.com/office/officeart/2005/8/layout/radial1"/>
    <dgm:cxn modelId="{D954D10D-CFA4-429B-A0E6-95A9F2B0BD26}" type="presOf" srcId="{593AD2CC-A6FA-40FA-B9C2-CD9E9669DC7C}" destId="{AA04B34F-E19F-4E9C-A2FB-74875C5AD477}" srcOrd="0" destOrd="0" presId="urn:microsoft.com/office/officeart/2005/8/layout/radial1"/>
    <dgm:cxn modelId="{D102A37C-9A4B-4A4C-B5E7-ACDD35F9F08E}" type="presOf" srcId="{1D1A7979-E94D-47D3-9E5B-CDD48179B79B}" destId="{091133AF-2632-4224-8514-7EDEC94B31FD}" srcOrd="1" destOrd="0" presId="urn:microsoft.com/office/officeart/2005/8/layout/radial1"/>
    <dgm:cxn modelId="{4D1F478F-B3A6-4226-A8F7-0E7F640C8E02}" type="presOf" srcId="{1D1A7979-E94D-47D3-9E5B-CDD48179B79B}" destId="{EA76D3FA-F139-4341-B7D2-24B4F22A5EAB}" srcOrd="0" destOrd="0" presId="urn:microsoft.com/office/officeart/2005/8/layout/radial1"/>
    <dgm:cxn modelId="{94A0DA31-60E7-4EBC-A530-D2BFF889F61C}" srcId="{555AD6F7-37A0-4EC3-8ABC-00FCB88B9983}" destId="{D1FE1BC8-A524-452B-83A0-72BA7710E364}" srcOrd="3" destOrd="0" parTransId="{57A30740-B368-4E28-A046-208D273C007E}" sibTransId="{0583351F-61C7-49B2-91C0-7EDA1F327868}"/>
    <dgm:cxn modelId="{E9304AA8-3019-4832-AA20-38B94F5A90CB}" type="presOf" srcId="{57A30740-B368-4E28-A046-208D273C007E}" destId="{55F051AA-E625-4501-A22A-49B324AF5A60}" srcOrd="1" destOrd="0" presId="urn:microsoft.com/office/officeart/2005/8/layout/radial1"/>
    <dgm:cxn modelId="{FB8C2C79-387C-4C6F-A4A8-488B69C563D6}" type="presParOf" srcId="{1B117003-E532-44C7-9A0D-0D1E448CFCAE}" destId="{4E9D1ABF-744B-45C2-BE71-6E576694B02E}" srcOrd="0" destOrd="0" presId="urn:microsoft.com/office/officeart/2005/8/layout/radial1"/>
    <dgm:cxn modelId="{71C4198D-3FE0-4D32-B963-0D0AC736D944}" type="presParOf" srcId="{1B117003-E532-44C7-9A0D-0D1E448CFCAE}" destId="{7FD3FB69-70D6-4E06-963A-814DC060ECD9}" srcOrd="1" destOrd="0" presId="urn:microsoft.com/office/officeart/2005/8/layout/radial1"/>
    <dgm:cxn modelId="{4169E5AC-7EC5-49B0-9D99-2E8EC689E8FB}" type="presParOf" srcId="{7FD3FB69-70D6-4E06-963A-814DC060ECD9}" destId="{6C68EF94-7314-4C20-AFF0-1099C447A2CD}" srcOrd="0" destOrd="0" presId="urn:microsoft.com/office/officeart/2005/8/layout/radial1"/>
    <dgm:cxn modelId="{58793A48-BCA8-4477-BE65-A2ED21CBF8EB}" type="presParOf" srcId="{1B117003-E532-44C7-9A0D-0D1E448CFCAE}" destId="{AC24BDB5-C348-490E-89A1-C39FFFB10988}" srcOrd="2" destOrd="0" presId="urn:microsoft.com/office/officeart/2005/8/layout/radial1"/>
    <dgm:cxn modelId="{6492D47C-4BCA-46A0-8E08-0D0C87909FEF}" type="presParOf" srcId="{1B117003-E532-44C7-9A0D-0D1E448CFCAE}" destId="{552AF463-02BE-446F-B3B1-5A0E64AC8C58}" srcOrd="3" destOrd="0" presId="urn:microsoft.com/office/officeart/2005/8/layout/radial1"/>
    <dgm:cxn modelId="{1E07DD2A-046A-4AC3-8790-F2B5C2EC6968}" type="presParOf" srcId="{552AF463-02BE-446F-B3B1-5A0E64AC8C58}" destId="{9F1BD606-7482-4BCC-8B40-7E0667AA72E5}" srcOrd="0" destOrd="0" presId="urn:microsoft.com/office/officeart/2005/8/layout/radial1"/>
    <dgm:cxn modelId="{03F4904D-7CD5-4A44-A205-E61549F0D219}" type="presParOf" srcId="{1B117003-E532-44C7-9A0D-0D1E448CFCAE}" destId="{316CA39D-15CC-4FE4-A87E-CCDA5D2456BD}" srcOrd="4" destOrd="0" presId="urn:microsoft.com/office/officeart/2005/8/layout/radial1"/>
    <dgm:cxn modelId="{B960121E-886C-4F35-A225-182284003381}" type="presParOf" srcId="{1B117003-E532-44C7-9A0D-0D1E448CFCAE}" destId="{EA76D3FA-F139-4341-B7D2-24B4F22A5EAB}" srcOrd="5" destOrd="0" presId="urn:microsoft.com/office/officeart/2005/8/layout/radial1"/>
    <dgm:cxn modelId="{143C4536-2C01-4143-A571-7011373A0CF2}" type="presParOf" srcId="{EA76D3FA-F139-4341-B7D2-24B4F22A5EAB}" destId="{091133AF-2632-4224-8514-7EDEC94B31FD}" srcOrd="0" destOrd="0" presId="urn:microsoft.com/office/officeart/2005/8/layout/radial1"/>
    <dgm:cxn modelId="{ABD60707-9A70-45CA-9484-4ECA49566D38}" type="presParOf" srcId="{1B117003-E532-44C7-9A0D-0D1E448CFCAE}" destId="{7F9E342B-A7A8-40AB-8269-EE22C963B617}" srcOrd="6" destOrd="0" presId="urn:microsoft.com/office/officeart/2005/8/layout/radial1"/>
    <dgm:cxn modelId="{A6C5EFC9-09E1-46D7-8211-073D4C8429CA}" type="presParOf" srcId="{1B117003-E532-44C7-9A0D-0D1E448CFCAE}" destId="{E9741471-08CF-425B-A505-307C15EE8368}" srcOrd="7" destOrd="0" presId="urn:microsoft.com/office/officeart/2005/8/layout/radial1"/>
    <dgm:cxn modelId="{F19F0328-25B6-4981-AE75-151403A1E9AF}" type="presParOf" srcId="{E9741471-08CF-425B-A505-307C15EE8368}" destId="{55F051AA-E625-4501-A22A-49B324AF5A60}" srcOrd="0" destOrd="0" presId="urn:microsoft.com/office/officeart/2005/8/layout/radial1"/>
    <dgm:cxn modelId="{7DD63EB5-153A-447F-BCC2-B56464E2C955}" type="presParOf" srcId="{1B117003-E532-44C7-9A0D-0D1E448CFCAE}" destId="{8C6F5383-2DA1-46A4-9768-85F15ABE1FAB}" srcOrd="8" destOrd="0" presId="urn:microsoft.com/office/officeart/2005/8/layout/radial1"/>
    <dgm:cxn modelId="{C93E28A2-E9E5-42BA-AFC2-9F95D886A3DE}" type="presParOf" srcId="{1B117003-E532-44C7-9A0D-0D1E448CFCAE}" destId="{AA04B34F-E19F-4E9C-A2FB-74875C5AD477}" srcOrd="9" destOrd="0" presId="urn:microsoft.com/office/officeart/2005/8/layout/radial1"/>
    <dgm:cxn modelId="{C81AB66B-ACA3-4BC2-BF71-69270B37722F}" type="presParOf" srcId="{AA04B34F-E19F-4E9C-A2FB-74875C5AD477}" destId="{B63463FA-CF02-4782-96DB-70A6DA65C73E}" srcOrd="0" destOrd="0" presId="urn:microsoft.com/office/officeart/2005/8/layout/radial1"/>
    <dgm:cxn modelId="{0D7A1C19-96E4-4404-AA2F-DAAB4CFFC3B6}" type="presParOf" srcId="{1B117003-E532-44C7-9A0D-0D1E448CFCAE}" destId="{3F060795-927B-492B-A51A-59D449D274A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41A91F-E3BF-4816-98FD-F30083C8F57B}" type="doc">
      <dgm:prSet loTypeId="urn:microsoft.com/office/officeart/2005/8/layout/default#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72F150F-8BE6-4D16-A683-48501695F42F}">
      <dgm:prSet phldrT="[Text]"/>
      <dgm:spPr/>
      <dgm:t>
        <a:bodyPr/>
        <a:lstStyle/>
        <a:p>
          <a:r>
            <a:rPr lang="en-US" dirty="0" smtClean="0"/>
            <a:t>Rolling Pin</a:t>
          </a:r>
          <a:endParaRPr lang="en-US" dirty="0"/>
        </a:p>
      </dgm:t>
    </dgm:pt>
    <dgm:pt modelId="{E82F9779-25A8-45D5-B758-BE144423C4FE}" type="parTrans" cxnId="{E5083D2E-16F5-4366-9B29-C6CE5ED81536}">
      <dgm:prSet/>
      <dgm:spPr/>
      <dgm:t>
        <a:bodyPr/>
        <a:lstStyle/>
        <a:p>
          <a:endParaRPr lang="en-US"/>
        </a:p>
      </dgm:t>
    </dgm:pt>
    <dgm:pt modelId="{D0353FFC-328D-413C-B6F8-4092B2E44A24}" type="sibTrans" cxnId="{E5083D2E-16F5-4366-9B29-C6CE5ED81536}">
      <dgm:prSet/>
      <dgm:spPr/>
      <dgm:t>
        <a:bodyPr/>
        <a:lstStyle/>
        <a:p>
          <a:endParaRPr lang="en-US"/>
        </a:p>
      </dgm:t>
    </dgm:pt>
    <dgm:pt modelId="{0A8CD6C5-0505-4B7F-BC27-84FA3D8EE91E}">
      <dgm:prSet phldrT="[Text]"/>
      <dgm:spPr/>
      <dgm:t>
        <a:bodyPr/>
        <a:lstStyle/>
        <a:p>
          <a:r>
            <a:rPr lang="en-US" dirty="0" smtClean="0"/>
            <a:t>Pastry Brush</a:t>
          </a:r>
          <a:endParaRPr lang="en-US" dirty="0"/>
        </a:p>
      </dgm:t>
    </dgm:pt>
    <dgm:pt modelId="{062A7928-E008-4825-B05F-6137EEF9AA2B}" type="parTrans" cxnId="{1BB9A1F0-6958-44A7-87D7-05D69C8CFC95}">
      <dgm:prSet/>
      <dgm:spPr/>
      <dgm:t>
        <a:bodyPr/>
        <a:lstStyle/>
        <a:p>
          <a:endParaRPr lang="en-US"/>
        </a:p>
      </dgm:t>
    </dgm:pt>
    <dgm:pt modelId="{526D345E-13AF-4DE4-A30C-10144A16BC22}" type="sibTrans" cxnId="{1BB9A1F0-6958-44A7-87D7-05D69C8CFC95}">
      <dgm:prSet/>
      <dgm:spPr/>
      <dgm:t>
        <a:bodyPr/>
        <a:lstStyle/>
        <a:p>
          <a:endParaRPr lang="en-US"/>
        </a:p>
      </dgm:t>
    </dgm:pt>
    <dgm:pt modelId="{E4DE4909-615D-441A-90FD-CA98F6D704DF}">
      <dgm:prSet phldrT="[Text]"/>
      <dgm:spPr/>
      <dgm:t>
        <a:bodyPr/>
        <a:lstStyle/>
        <a:p>
          <a:r>
            <a:rPr lang="en-US" dirty="0" smtClean="0"/>
            <a:t>Whisk</a:t>
          </a:r>
          <a:endParaRPr lang="en-US" dirty="0"/>
        </a:p>
      </dgm:t>
    </dgm:pt>
    <dgm:pt modelId="{82AFCC49-1E8E-45C7-AE88-30CCF200999E}" type="parTrans" cxnId="{F9BBD84E-9D89-4DBA-AF85-FFB76A63A313}">
      <dgm:prSet/>
      <dgm:spPr/>
      <dgm:t>
        <a:bodyPr/>
        <a:lstStyle/>
        <a:p>
          <a:endParaRPr lang="en-US"/>
        </a:p>
      </dgm:t>
    </dgm:pt>
    <dgm:pt modelId="{7169A502-AC1E-4921-B104-7E0D1E0EF938}" type="sibTrans" cxnId="{F9BBD84E-9D89-4DBA-AF85-FFB76A63A313}">
      <dgm:prSet/>
      <dgm:spPr/>
      <dgm:t>
        <a:bodyPr/>
        <a:lstStyle/>
        <a:p>
          <a:endParaRPr lang="en-US"/>
        </a:p>
      </dgm:t>
    </dgm:pt>
    <dgm:pt modelId="{88853FF8-5207-4207-A903-926E5FE86EF0}">
      <dgm:prSet phldrT="[Text]"/>
      <dgm:spPr/>
      <dgm:t>
        <a:bodyPr/>
        <a:lstStyle/>
        <a:p>
          <a:r>
            <a:rPr lang="en-US" dirty="0" smtClean="0"/>
            <a:t>Kitchen Spoons</a:t>
          </a:r>
          <a:endParaRPr lang="en-US" dirty="0"/>
        </a:p>
      </dgm:t>
    </dgm:pt>
    <dgm:pt modelId="{FCD82B0E-FDB6-43D8-A192-4AF230E5A43D}" type="parTrans" cxnId="{BE763D43-C64C-4BF8-8BB7-92BDCC287F2C}">
      <dgm:prSet/>
      <dgm:spPr/>
      <dgm:t>
        <a:bodyPr/>
        <a:lstStyle/>
        <a:p>
          <a:endParaRPr lang="en-US"/>
        </a:p>
      </dgm:t>
    </dgm:pt>
    <dgm:pt modelId="{22EB7BF9-6455-4B4B-86B8-B26E0CB02933}" type="sibTrans" cxnId="{BE763D43-C64C-4BF8-8BB7-92BDCC287F2C}">
      <dgm:prSet/>
      <dgm:spPr/>
      <dgm:t>
        <a:bodyPr/>
        <a:lstStyle/>
        <a:p>
          <a:endParaRPr lang="en-US"/>
        </a:p>
      </dgm:t>
    </dgm:pt>
    <dgm:pt modelId="{38322C43-20CB-4A5B-B2A7-DCC0F859F9B5}">
      <dgm:prSet phldrT="[Text]"/>
      <dgm:spPr/>
      <dgm:t>
        <a:bodyPr/>
        <a:lstStyle/>
        <a:p>
          <a:r>
            <a:rPr lang="en-US" dirty="0" smtClean="0"/>
            <a:t>Pastry Blender</a:t>
          </a:r>
          <a:endParaRPr lang="en-US" dirty="0"/>
        </a:p>
      </dgm:t>
    </dgm:pt>
    <dgm:pt modelId="{30BDEBDC-DD62-456C-BCB0-A4D5261E6536}" type="parTrans" cxnId="{8C8945FA-2E3E-4451-9052-F540A400A56D}">
      <dgm:prSet/>
      <dgm:spPr/>
      <dgm:t>
        <a:bodyPr/>
        <a:lstStyle/>
        <a:p>
          <a:endParaRPr lang="en-US"/>
        </a:p>
      </dgm:t>
    </dgm:pt>
    <dgm:pt modelId="{50526C18-63BD-4523-9243-2D49BAA46015}" type="sibTrans" cxnId="{8C8945FA-2E3E-4451-9052-F540A400A56D}">
      <dgm:prSet/>
      <dgm:spPr/>
      <dgm:t>
        <a:bodyPr/>
        <a:lstStyle/>
        <a:p>
          <a:endParaRPr lang="en-US"/>
        </a:p>
      </dgm:t>
    </dgm:pt>
    <dgm:pt modelId="{EB4D38E7-3AA6-463F-B3DE-791AF919EB34}">
      <dgm:prSet phldrT="[Text]"/>
      <dgm:spPr/>
      <dgm:t>
        <a:bodyPr/>
        <a:lstStyle/>
        <a:p>
          <a:r>
            <a:rPr lang="en-US" dirty="0" smtClean="0"/>
            <a:t>Cutting Board</a:t>
          </a:r>
          <a:endParaRPr lang="en-US" dirty="0"/>
        </a:p>
      </dgm:t>
    </dgm:pt>
    <dgm:pt modelId="{B4F0A3F5-C4F3-4F4C-AE3A-2E5D531575A1}" type="parTrans" cxnId="{C08DCF6F-8E66-4AB6-95AB-2F9DA5F92AAC}">
      <dgm:prSet/>
      <dgm:spPr/>
      <dgm:t>
        <a:bodyPr/>
        <a:lstStyle/>
        <a:p>
          <a:endParaRPr lang="en-US"/>
        </a:p>
      </dgm:t>
    </dgm:pt>
    <dgm:pt modelId="{CF94DD27-CCE7-43A5-ADBD-EA63D26B89BB}" type="sibTrans" cxnId="{C08DCF6F-8E66-4AB6-95AB-2F9DA5F92AAC}">
      <dgm:prSet/>
      <dgm:spPr/>
      <dgm:t>
        <a:bodyPr/>
        <a:lstStyle/>
        <a:p>
          <a:endParaRPr lang="en-US"/>
        </a:p>
      </dgm:t>
    </dgm:pt>
    <dgm:pt modelId="{252059E2-9CBD-4D93-A989-C97DB857529E}">
      <dgm:prSet phldrT="[Text]"/>
      <dgm:spPr/>
      <dgm:t>
        <a:bodyPr/>
        <a:lstStyle/>
        <a:p>
          <a:r>
            <a:rPr lang="en-US" dirty="0" smtClean="0"/>
            <a:t>Wooden Spoon</a:t>
          </a:r>
          <a:endParaRPr lang="en-US" dirty="0"/>
        </a:p>
      </dgm:t>
    </dgm:pt>
    <dgm:pt modelId="{62073AB2-3F26-42AD-BCC4-0DDE4C53FC0E}" type="parTrans" cxnId="{8F3CE153-835E-4009-9FEA-CF9EF457913B}">
      <dgm:prSet/>
      <dgm:spPr/>
      <dgm:t>
        <a:bodyPr/>
        <a:lstStyle/>
        <a:p>
          <a:endParaRPr lang="en-US"/>
        </a:p>
      </dgm:t>
    </dgm:pt>
    <dgm:pt modelId="{BC694D50-3484-487A-B338-9CF8C42003D1}" type="sibTrans" cxnId="{8F3CE153-835E-4009-9FEA-CF9EF457913B}">
      <dgm:prSet/>
      <dgm:spPr/>
      <dgm:t>
        <a:bodyPr/>
        <a:lstStyle/>
        <a:p>
          <a:endParaRPr lang="en-US"/>
        </a:p>
      </dgm:t>
    </dgm:pt>
    <dgm:pt modelId="{D96F01CE-9E38-4EE9-A25A-360B9FF58EE8}">
      <dgm:prSet phldrT="[Text]"/>
      <dgm:spPr/>
      <dgm:t>
        <a:bodyPr/>
        <a:lstStyle/>
        <a:p>
          <a:r>
            <a:rPr lang="en-US" dirty="0" smtClean="0"/>
            <a:t>Rubber Spatula</a:t>
          </a:r>
          <a:endParaRPr lang="en-US" dirty="0"/>
        </a:p>
      </dgm:t>
    </dgm:pt>
    <dgm:pt modelId="{2F63310D-C74C-4B30-99F3-0A94C6AF0DF3}" type="parTrans" cxnId="{73D1B1E9-0DB0-46A2-B072-5E7C0765A8B7}">
      <dgm:prSet/>
      <dgm:spPr/>
      <dgm:t>
        <a:bodyPr/>
        <a:lstStyle/>
        <a:p>
          <a:endParaRPr lang="en-US"/>
        </a:p>
      </dgm:t>
    </dgm:pt>
    <dgm:pt modelId="{9DA66D14-EE4E-4B7B-B8B3-105E574B838C}" type="sibTrans" cxnId="{73D1B1E9-0DB0-46A2-B072-5E7C0765A8B7}">
      <dgm:prSet/>
      <dgm:spPr/>
      <dgm:t>
        <a:bodyPr/>
        <a:lstStyle/>
        <a:p>
          <a:endParaRPr lang="en-US"/>
        </a:p>
      </dgm:t>
    </dgm:pt>
    <dgm:pt modelId="{E6844DC7-D3A4-4E15-8F76-F00D566D21F3}">
      <dgm:prSet phldrT="[Text]"/>
      <dgm:spPr/>
      <dgm:t>
        <a:bodyPr/>
        <a:lstStyle/>
        <a:p>
          <a:r>
            <a:rPr lang="en-US" dirty="0" smtClean="0"/>
            <a:t>Tongs</a:t>
          </a:r>
          <a:endParaRPr lang="en-US" dirty="0"/>
        </a:p>
      </dgm:t>
    </dgm:pt>
    <dgm:pt modelId="{33F982EF-70D1-41DB-BED7-BB3924281326}" type="parTrans" cxnId="{0A9A2760-556B-4004-9ACB-0036090BCF5F}">
      <dgm:prSet/>
      <dgm:spPr/>
      <dgm:t>
        <a:bodyPr/>
        <a:lstStyle/>
        <a:p>
          <a:endParaRPr lang="en-US"/>
        </a:p>
      </dgm:t>
    </dgm:pt>
    <dgm:pt modelId="{A34A6B2E-B774-42C6-A0D8-00ACD2A415C4}" type="sibTrans" cxnId="{0A9A2760-556B-4004-9ACB-0036090BCF5F}">
      <dgm:prSet/>
      <dgm:spPr/>
      <dgm:t>
        <a:bodyPr/>
        <a:lstStyle/>
        <a:p>
          <a:endParaRPr lang="en-US"/>
        </a:p>
      </dgm:t>
    </dgm:pt>
    <dgm:pt modelId="{D54A957E-3B2C-4948-BD64-CD34CCE7F81A}">
      <dgm:prSet phldrT="[Text]"/>
      <dgm:spPr/>
      <dgm:t>
        <a:bodyPr/>
        <a:lstStyle/>
        <a:p>
          <a:r>
            <a:rPr lang="en-US" dirty="0" smtClean="0"/>
            <a:t>Ladle</a:t>
          </a:r>
          <a:endParaRPr lang="en-US" dirty="0"/>
        </a:p>
      </dgm:t>
    </dgm:pt>
    <dgm:pt modelId="{3359CF14-7B25-4F7B-9599-7D40490EEF45}" type="parTrans" cxnId="{4A81A872-74BA-49D4-AD33-96E4D077DB27}">
      <dgm:prSet/>
      <dgm:spPr/>
      <dgm:t>
        <a:bodyPr/>
        <a:lstStyle/>
        <a:p>
          <a:endParaRPr lang="en-US"/>
        </a:p>
      </dgm:t>
    </dgm:pt>
    <dgm:pt modelId="{9648AB00-64B6-48B8-BDAD-66C8CF669443}" type="sibTrans" cxnId="{4A81A872-74BA-49D4-AD33-96E4D077DB27}">
      <dgm:prSet/>
      <dgm:spPr/>
      <dgm:t>
        <a:bodyPr/>
        <a:lstStyle/>
        <a:p>
          <a:endParaRPr lang="en-US"/>
        </a:p>
      </dgm:t>
    </dgm:pt>
    <dgm:pt modelId="{3F9B0BEE-8556-4888-8A4A-689F2DDA98D2}">
      <dgm:prSet phldrT="[Text]"/>
      <dgm:spPr/>
      <dgm:t>
        <a:bodyPr/>
        <a:lstStyle/>
        <a:p>
          <a:r>
            <a:rPr lang="en-US" dirty="0" smtClean="0"/>
            <a:t>Scoops</a:t>
          </a:r>
          <a:endParaRPr lang="en-US" dirty="0"/>
        </a:p>
      </dgm:t>
    </dgm:pt>
    <dgm:pt modelId="{C36F4EE0-46E3-4273-BCCB-9576B86E010E}" type="parTrans" cxnId="{B5A9107B-2306-4C54-91B7-71352387106A}">
      <dgm:prSet/>
      <dgm:spPr/>
      <dgm:t>
        <a:bodyPr/>
        <a:lstStyle/>
        <a:p>
          <a:endParaRPr lang="en-US"/>
        </a:p>
      </dgm:t>
    </dgm:pt>
    <dgm:pt modelId="{07B0D2B4-2C83-4BBE-A457-C529F6042474}" type="sibTrans" cxnId="{B5A9107B-2306-4C54-91B7-71352387106A}">
      <dgm:prSet/>
      <dgm:spPr/>
      <dgm:t>
        <a:bodyPr/>
        <a:lstStyle/>
        <a:p>
          <a:endParaRPr lang="en-US"/>
        </a:p>
      </dgm:t>
    </dgm:pt>
    <dgm:pt modelId="{08946063-04DD-4FD3-8112-436D306A74CB}">
      <dgm:prSet phldrT="[Text]"/>
      <dgm:spPr/>
      <dgm:t>
        <a:bodyPr/>
        <a:lstStyle/>
        <a:p>
          <a:r>
            <a:rPr lang="en-US" dirty="0" smtClean="0"/>
            <a:t>Spatula</a:t>
          </a:r>
          <a:endParaRPr lang="en-US" dirty="0"/>
        </a:p>
      </dgm:t>
    </dgm:pt>
    <dgm:pt modelId="{ACCA0E5F-7D38-4B1C-88DC-E418EA214CA7}" type="parTrans" cxnId="{09CBFF4B-21D9-447A-83E4-66E8575D2CDC}">
      <dgm:prSet/>
      <dgm:spPr/>
      <dgm:t>
        <a:bodyPr/>
        <a:lstStyle/>
        <a:p>
          <a:endParaRPr lang="en-US"/>
        </a:p>
      </dgm:t>
    </dgm:pt>
    <dgm:pt modelId="{7118A4AF-B50F-4AB9-AF1C-66B03A7B5204}" type="sibTrans" cxnId="{09CBFF4B-21D9-447A-83E4-66E8575D2CDC}">
      <dgm:prSet/>
      <dgm:spPr/>
      <dgm:t>
        <a:bodyPr/>
        <a:lstStyle/>
        <a:p>
          <a:endParaRPr lang="en-US"/>
        </a:p>
      </dgm:t>
    </dgm:pt>
    <dgm:pt modelId="{DB60674E-2761-439F-8697-B70AC6660B3B}">
      <dgm:prSet phldrT="[Text]"/>
      <dgm:spPr/>
      <dgm:t>
        <a:bodyPr/>
        <a:lstStyle/>
        <a:p>
          <a:r>
            <a:rPr lang="en-US" dirty="0" smtClean="0"/>
            <a:t>Grater </a:t>
          </a:r>
          <a:endParaRPr lang="en-US" dirty="0"/>
        </a:p>
      </dgm:t>
    </dgm:pt>
    <dgm:pt modelId="{72CD1C5C-3C39-4F70-887D-AE3A93C7DAC4}" type="parTrans" cxnId="{F285DB64-8FC3-49F7-83E5-7931BDFF8F63}">
      <dgm:prSet/>
      <dgm:spPr/>
      <dgm:t>
        <a:bodyPr/>
        <a:lstStyle/>
        <a:p>
          <a:endParaRPr lang="en-US"/>
        </a:p>
      </dgm:t>
    </dgm:pt>
    <dgm:pt modelId="{6525B2C8-8043-4069-9D22-EBE472E94445}" type="sibTrans" cxnId="{F285DB64-8FC3-49F7-83E5-7931BDFF8F63}">
      <dgm:prSet/>
      <dgm:spPr/>
      <dgm:t>
        <a:bodyPr/>
        <a:lstStyle/>
        <a:p>
          <a:endParaRPr lang="en-US"/>
        </a:p>
      </dgm:t>
    </dgm:pt>
    <dgm:pt modelId="{F7987B89-B43E-40D8-B39D-8EF1DE68E2FB}" type="pres">
      <dgm:prSet presAssocID="{8341A91F-E3BF-4816-98FD-F30083C8F5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9A913C-C2A1-450F-92F4-C1A792216194}" type="pres">
      <dgm:prSet presAssocID="{372F150F-8BE6-4D16-A683-48501695F42F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8C0FD-33D0-443A-A040-1B79725EBBAB}" type="pres">
      <dgm:prSet presAssocID="{D0353FFC-328D-413C-B6F8-4092B2E44A24}" presName="sibTrans" presStyleCnt="0"/>
      <dgm:spPr/>
    </dgm:pt>
    <dgm:pt modelId="{3AD021E9-1B77-4D29-932C-D7CA9790EDBB}" type="pres">
      <dgm:prSet presAssocID="{0A8CD6C5-0505-4B7F-BC27-84FA3D8EE91E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BB2281-E7F5-4E70-BB31-9782A5AACE91}" type="pres">
      <dgm:prSet presAssocID="{526D345E-13AF-4DE4-A30C-10144A16BC22}" presName="sibTrans" presStyleCnt="0"/>
      <dgm:spPr/>
    </dgm:pt>
    <dgm:pt modelId="{9C792CD4-3B7B-4D91-8436-DF78A163D9E8}" type="pres">
      <dgm:prSet presAssocID="{E4DE4909-615D-441A-90FD-CA98F6D704DF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ED2A54-74ED-403C-9F5D-C2DADC445C34}" type="pres">
      <dgm:prSet presAssocID="{7169A502-AC1E-4921-B104-7E0D1E0EF938}" presName="sibTrans" presStyleCnt="0"/>
      <dgm:spPr/>
    </dgm:pt>
    <dgm:pt modelId="{3B790DBF-5297-4D77-9596-E9FC22AB9CA3}" type="pres">
      <dgm:prSet presAssocID="{88853FF8-5207-4207-A903-926E5FE86EF0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24143-DFE6-491A-BCD8-0A6C6CD5CE0E}" type="pres">
      <dgm:prSet presAssocID="{22EB7BF9-6455-4B4B-86B8-B26E0CB02933}" presName="sibTrans" presStyleCnt="0"/>
      <dgm:spPr/>
    </dgm:pt>
    <dgm:pt modelId="{7ACA92C4-E2EE-4D5F-B694-45C4DF4304A8}" type="pres">
      <dgm:prSet presAssocID="{38322C43-20CB-4A5B-B2A7-DCC0F859F9B5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86394-F572-4079-B619-BAFAC706126A}" type="pres">
      <dgm:prSet presAssocID="{50526C18-63BD-4523-9243-2D49BAA46015}" presName="sibTrans" presStyleCnt="0"/>
      <dgm:spPr/>
    </dgm:pt>
    <dgm:pt modelId="{5FE462B2-5460-460F-906F-E9AF7E5C4C51}" type="pres">
      <dgm:prSet presAssocID="{EB4D38E7-3AA6-463F-B3DE-791AF919EB34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BF08C-8818-44FB-9B3F-124AAF5D8E16}" type="pres">
      <dgm:prSet presAssocID="{CF94DD27-CCE7-43A5-ADBD-EA63D26B89BB}" presName="sibTrans" presStyleCnt="0"/>
      <dgm:spPr/>
    </dgm:pt>
    <dgm:pt modelId="{D7AB04F0-7DAF-4DA0-824B-ED86FFB9C6EB}" type="pres">
      <dgm:prSet presAssocID="{252059E2-9CBD-4D93-A989-C97DB857529E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6F73D-EBD1-47A2-9BFA-57BC3952E568}" type="pres">
      <dgm:prSet presAssocID="{BC694D50-3484-487A-B338-9CF8C42003D1}" presName="sibTrans" presStyleCnt="0"/>
      <dgm:spPr/>
    </dgm:pt>
    <dgm:pt modelId="{6C98085B-E3F8-4A1C-B85A-BC373CEB4BD9}" type="pres">
      <dgm:prSet presAssocID="{D96F01CE-9E38-4EE9-A25A-360B9FF58EE8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F3F055-9836-4D0B-9E96-119D95580989}" type="pres">
      <dgm:prSet presAssocID="{9DA66D14-EE4E-4B7B-B8B3-105E574B838C}" presName="sibTrans" presStyleCnt="0"/>
      <dgm:spPr/>
    </dgm:pt>
    <dgm:pt modelId="{2BDC2000-9E9A-4BE0-B11D-5D92EF01F527}" type="pres">
      <dgm:prSet presAssocID="{E6844DC7-D3A4-4E15-8F76-F00D566D21F3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B530D6-E703-4960-90D6-D47F452430CF}" type="pres">
      <dgm:prSet presAssocID="{A34A6B2E-B774-42C6-A0D8-00ACD2A415C4}" presName="sibTrans" presStyleCnt="0"/>
      <dgm:spPr/>
    </dgm:pt>
    <dgm:pt modelId="{EB95F858-6D25-419B-9F6F-3328BCC858C7}" type="pres">
      <dgm:prSet presAssocID="{D54A957E-3B2C-4948-BD64-CD34CCE7F81A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3A668-E949-40CD-B220-80A5339C721E}" type="pres">
      <dgm:prSet presAssocID="{9648AB00-64B6-48B8-BDAD-66C8CF669443}" presName="sibTrans" presStyleCnt="0"/>
      <dgm:spPr/>
    </dgm:pt>
    <dgm:pt modelId="{933168B2-2266-4279-B1BA-798712085A65}" type="pres">
      <dgm:prSet presAssocID="{3F9B0BEE-8556-4888-8A4A-689F2DDA98D2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B3DE35-86E8-445F-8AD7-1760DD0A0D5A}" type="pres">
      <dgm:prSet presAssocID="{07B0D2B4-2C83-4BBE-A457-C529F6042474}" presName="sibTrans" presStyleCnt="0"/>
      <dgm:spPr/>
    </dgm:pt>
    <dgm:pt modelId="{7C60A197-FE2C-415A-B008-35FF373BFD60}" type="pres">
      <dgm:prSet presAssocID="{08946063-04DD-4FD3-8112-436D306A74CB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96166-7C0A-4ADF-8844-D34FCF2799D3}" type="pres">
      <dgm:prSet presAssocID="{7118A4AF-B50F-4AB9-AF1C-66B03A7B5204}" presName="sibTrans" presStyleCnt="0"/>
      <dgm:spPr/>
    </dgm:pt>
    <dgm:pt modelId="{35DBE5D4-6D8B-4667-8FD0-2D39C8A50E37}" type="pres">
      <dgm:prSet presAssocID="{DB60674E-2761-439F-8697-B70AC6660B3B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083D2E-16F5-4366-9B29-C6CE5ED81536}" srcId="{8341A91F-E3BF-4816-98FD-F30083C8F57B}" destId="{372F150F-8BE6-4D16-A683-48501695F42F}" srcOrd="0" destOrd="0" parTransId="{E82F9779-25A8-45D5-B758-BE144423C4FE}" sibTransId="{D0353FFC-328D-413C-B6F8-4092B2E44A24}"/>
    <dgm:cxn modelId="{0AFE78F8-DA8F-444C-933D-2AAD56011D28}" type="presOf" srcId="{88853FF8-5207-4207-A903-926E5FE86EF0}" destId="{3B790DBF-5297-4D77-9596-E9FC22AB9CA3}" srcOrd="0" destOrd="0" presId="urn:microsoft.com/office/officeart/2005/8/layout/default#1"/>
    <dgm:cxn modelId="{BE763D43-C64C-4BF8-8BB7-92BDCC287F2C}" srcId="{8341A91F-E3BF-4816-98FD-F30083C8F57B}" destId="{88853FF8-5207-4207-A903-926E5FE86EF0}" srcOrd="3" destOrd="0" parTransId="{FCD82B0E-FDB6-43D8-A192-4AF230E5A43D}" sibTransId="{22EB7BF9-6455-4B4B-86B8-B26E0CB02933}"/>
    <dgm:cxn modelId="{F9BBD84E-9D89-4DBA-AF85-FFB76A63A313}" srcId="{8341A91F-E3BF-4816-98FD-F30083C8F57B}" destId="{E4DE4909-615D-441A-90FD-CA98F6D704DF}" srcOrd="2" destOrd="0" parTransId="{82AFCC49-1E8E-45C7-AE88-30CCF200999E}" sibTransId="{7169A502-AC1E-4921-B104-7E0D1E0EF938}"/>
    <dgm:cxn modelId="{4A81A872-74BA-49D4-AD33-96E4D077DB27}" srcId="{8341A91F-E3BF-4816-98FD-F30083C8F57B}" destId="{D54A957E-3B2C-4948-BD64-CD34CCE7F81A}" srcOrd="9" destOrd="0" parTransId="{3359CF14-7B25-4F7B-9599-7D40490EEF45}" sibTransId="{9648AB00-64B6-48B8-BDAD-66C8CF669443}"/>
    <dgm:cxn modelId="{73D1B1E9-0DB0-46A2-B072-5E7C0765A8B7}" srcId="{8341A91F-E3BF-4816-98FD-F30083C8F57B}" destId="{D96F01CE-9E38-4EE9-A25A-360B9FF58EE8}" srcOrd="7" destOrd="0" parTransId="{2F63310D-C74C-4B30-99F3-0A94C6AF0DF3}" sibTransId="{9DA66D14-EE4E-4B7B-B8B3-105E574B838C}"/>
    <dgm:cxn modelId="{7E8F810C-B175-44A3-B389-032207764C43}" type="presOf" srcId="{0A8CD6C5-0505-4B7F-BC27-84FA3D8EE91E}" destId="{3AD021E9-1B77-4D29-932C-D7CA9790EDBB}" srcOrd="0" destOrd="0" presId="urn:microsoft.com/office/officeart/2005/8/layout/default#1"/>
    <dgm:cxn modelId="{F285DB64-8FC3-49F7-83E5-7931BDFF8F63}" srcId="{8341A91F-E3BF-4816-98FD-F30083C8F57B}" destId="{DB60674E-2761-439F-8697-B70AC6660B3B}" srcOrd="12" destOrd="0" parTransId="{72CD1C5C-3C39-4F70-887D-AE3A93C7DAC4}" sibTransId="{6525B2C8-8043-4069-9D22-EBE472E94445}"/>
    <dgm:cxn modelId="{F1765FD2-5BA4-46AE-A350-1716F9CEF8A1}" type="presOf" srcId="{E6844DC7-D3A4-4E15-8F76-F00D566D21F3}" destId="{2BDC2000-9E9A-4BE0-B11D-5D92EF01F527}" srcOrd="0" destOrd="0" presId="urn:microsoft.com/office/officeart/2005/8/layout/default#1"/>
    <dgm:cxn modelId="{FA6B566E-39C1-46B7-812E-755AB8A395EF}" type="presOf" srcId="{D54A957E-3B2C-4948-BD64-CD34CCE7F81A}" destId="{EB95F858-6D25-419B-9F6F-3328BCC858C7}" srcOrd="0" destOrd="0" presId="urn:microsoft.com/office/officeart/2005/8/layout/default#1"/>
    <dgm:cxn modelId="{09CBFF4B-21D9-447A-83E4-66E8575D2CDC}" srcId="{8341A91F-E3BF-4816-98FD-F30083C8F57B}" destId="{08946063-04DD-4FD3-8112-436D306A74CB}" srcOrd="11" destOrd="0" parTransId="{ACCA0E5F-7D38-4B1C-88DC-E418EA214CA7}" sibTransId="{7118A4AF-B50F-4AB9-AF1C-66B03A7B5204}"/>
    <dgm:cxn modelId="{B5A9107B-2306-4C54-91B7-71352387106A}" srcId="{8341A91F-E3BF-4816-98FD-F30083C8F57B}" destId="{3F9B0BEE-8556-4888-8A4A-689F2DDA98D2}" srcOrd="10" destOrd="0" parTransId="{C36F4EE0-46E3-4273-BCCB-9576B86E010E}" sibTransId="{07B0D2B4-2C83-4BBE-A457-C529F6042474}"/>
    <dgm:cxn modelId="{8C8945FA-2E3E-4451-9052-F540A400A56D}" srcId="{8341A91F-E3BF-4816-98FD-F30083C8F57B}" destId="{38322C43-20CB-4A5B-B2A7-DCC0F859F9B5}" srcOrd="4" destOrd="0" parTransId="{30BDEBDC-DD62-456C-BCB0-A4D5261E6536}" sibTransId="{50526C18-63BD-4523-9243-2D49BAA46015}"/>
    <dgm:cxn modelId="{4E69CF01-A7CC-4307-8A12-8BEFFAF49B92}" type="presOf" srcId="{38322C43-20CB-4A5B-B2A7-DCC0F859F9B5}" destId="{7ACA92C4-E2EE-4D5F-B694-45C4DF4304A8}" srcOrd="0" destOrd="0" presId="urn:microsoft.com/office/officeart/2005/8/layout/default#1"/>
    <dgm:cxn modelId="{A9670E35-C275-495C-9E6C-5BB0AC2C6A4B}" type="presOf" srcId="{8341A91F-E3BF-4816-98FD-F30083C8F57B}" destId="{F7987B89-B43E-40D8-B39D-8EF1DE68E2FB}" srcOrd="0" destOrd="0" presId="urn:microsoft.com/office/officeart/2005/8/layout/default#1"/>
    <dgm:cxn modelId="{0A9A2760-556B-4004-9ACB-0036090BCF5F}" srcId="{8341A91F-E3BF-4816-98FD-F30083C8F57B}" destId="{E6844DC7-D3A4-4E15-8F76-F00D566D21F3}" srcOrd="8" destOrd="0" parTransId="{33F982EF-70D1-41DB-BED7-BB3924281326}" sibTransId="{A34A6B2E-B774-42C6-A0D8-00ACD2A415C4}"/>
    <dgm:cxn modelId="{C08DCF6F-8E66-4AB6-95AB-2F9DA5F92AAC}" srcId="{8341A91F-E3BF-4816-98FD-F30083C8F57B}" destId="{EB4D38E7-3AA6-463F-B3DE-791AF919EB34}" srcOrd="5" destOrd="0" parTransId="{B4F0A3F5-C4F3-4F4C-AE3A-2E5D531575A1}" sibTransId="{CF94DD27-CCE7-43A5-ADBD-EA63D26B89BB}"/>
    <dgm:cxn modelId="{44CC34DA-8440-4089-AD54-EA68D16FE611}" type="presOf" srcId="{D96F01CE-9E38-4EE9-A25A-360B9FF58EE8}" destId="{6C98085B-E3F8-4A1C-B85A-BC373CEB4BD9}" srcOrd="0" destOrd="0" presId="urn:microsoft.com/office/officeart/2005/8/layout/default#1"/>
    <dgm:cxn modelId="{DABF7A31-8A57-4B5F-AD0A-5C543C74A804}" type="presOf" srcId="{E4DE4909-615D-441A-90FD-CA98F6D704DF}" destId="{9C792CD4-3B7B-4D91-8436-DF78A163D9E8}" srcOrd="0" destOrd="0" presId="urn:microsoft.com/office/officeart/2005/8/layout/default#1"/>
    <dgm:cxn modelId="{1BB9A1F0-6958-44A7-87D7-05D69C8CFC95}" srcId="{8341A91F-E3BF-4816-98FD-F30083C8F57B}" destId="{0A8CD6C5-0505-4B7F-BC27-84FA3D8EE91E}" srcOrd="1" destOrd="0" parTransId="{062A7928-E008-4825-B05F-6137EEF9AA2B}" sibTransId="{526D345E-13AF-4DE4-A30C-10144A16BC22}"/>
    <dgm:cxn modelId="{5912841A-FEAB-46A0-B528-7AD0A720963F}" type="presOf" srcId="{EB4D38E7-3AA6-463F-B3DE-791AF919EB34}" destId="{5FE462B2-5460-460F-906F-E9AF7E5C4C51}" srcOrd="0" destOrd="0" presId="urn:microsoft.com/office/officeart/2005/8/layout/default#1"/>
    <dgm:cxn modelId="{8F3CE153-835E-4009-9FEA-CF9EF457913B}" srcId="{8341A91F-E3BF-4816-98FD-F30083C8F57B}" destId="{252059E2-9CBD-4D93-A989-C97DB857529E}" srcOrd="6" destOrd="0" parTransId="{62073AB2-3F26-42AD-BCC4-0DDE4C53FC0E}" sibTransId="{BC694D50-3484-487A-B338-9CF8C42003D1}"/>
    <dgm:cxn modelId="{ACE6917C-9F79-4F78-9906-CAA4355FEE94}" type="presOf" srcId="{252059E2-9CBD-4D93-A989-C97DB857529E}" destId="{D7AB04F0-7DAF-4DA0-824B-ED86FFB9C6EB}" srcOrd="0" destOrd="0" presId="urn:microsoft.com/office/officeart/2005/8/layout/default#1"/>
    <dgm:cxn modelId="{33F22D33-C47B-4A85-A35E-D1B0D06678A1}" type="presOf" srcId="{DB60674E-2761-439F-8697-B70AC6660B3B}" destId="{35DBE5D4-6D8B-4667-8FD0-2D39C8A50E37}" srcOrd="0" destOrd="0" presId="urn:microsoft.com/office/officeart/2005/8/layout/default#1"/>
    <dgm:cxn modelId="{EDB7EEF2-6243-446B-A10A-42CA88FEB638}" type="presOf" srcId="{3F9B0BEE-8556-4888-8A4A-689F2DDA98D2}" destId="{933168B2-2266-4279-B1BA-798712085A65}" srcOrd="0" destOrd="0" presId="urn:microsoft.com/office/officeart/2005/8/layout/default#1"/>
    <dgm:cxn modelId="{3EEE425A-5C52-465E-8936-E8A7E371403D}" type="presOf" srcId="{372F150F-8BE6-4D16-A683-48501695F42F}" destId="{B19A913C-C2A1-450F-92F4-C1A792216194}" srcOrd="0" destOrd="0" presId="urn:microsoft.com/office/officeart/2005/8/layout/default#1"/>
    <dgm:cxn modelId="{EE499204-C707-4D31-A755-A382ACA7D52F}" type="presOf" srcId="{08946063-04DD-4FD3-8112-436D306A74CB}" destId="{7C60A197-FE2C-415A-B008-35FF373BFD60}" srcOrd="0" destOrd="0" presId="urn:microsoft.com/office/officeart/2005/8/layout/default#1"/>
    <dgm:cxn modelId="{EE0F21C4-576F-4ED8-93EB-26BFE4C3010C}" type="presParOf" srcId="{F7987B89-B43E-40D8-B39D-8EF1DE68E2FB}" destId="{B19A913C-C2A1-450F-92F4-C1A792216194}" srcOrd="0" destOrd="0" presId="urn:microsoft.com/office/officeart/2005/8/layout/default#1"/>
    <dgm:cxn modelId="{9B29A968-3E45-4F87-B154-5C435921601B}" type="presParOf" srcId="{F7987B89-B43E-40D8-B39D-8EF1DE68E2FB}" destId="{8FF8C0FD-33D0-443A-A040-1B79725EBBAB}" srcOrd="1" destOrd="0" presId="urn:microsoft.com/office/officeart/2005/8/layout/default#1"/>
    <dgm:cxn modelId="{7606F2F9-96C5-4F2F-9868-DF00B3F48645}" type="presParOf" srcId="{F7987B89-B43E-40D8-B39D-8EF1DE68E2FB}" destId="{3AD021E9-1B77-4D29-932C-D7CA9790EDBB}" srcOrd="2" destOrd="0" presId="urn:microsoft.com/office/officeart/2005/8/layout/default#1"/>
    <dgm:cxn modelId="{E519D460-EE3C-48ED-880E-748293177E86}" type="presParOf" srcId="{F7987B89-B43E-40D8-B39D-8EF1DE68E2FB}" destId="{2FBB2281-E7F5-4E70-BB31-9782A5AACE91}" srcOrd="3" destOrd="0" presId="urn:microsoft.com/office/officeart/2005/8/layout/default#1"/>
    <dgm:cxn modelId="{02DB4918-4F66-4089-A875-F98DD37FF653}" type="presParOf" srcId="{F7987B89-B43E-40D8-B39D-8EF1DE68E2FB}" destId="{9C792CD4-3B7B-4D91-8436-DF78A163D9E8}" srcOrd="4" destOrd="0" presId="urn:microsoft.com/office/officeart/2005/8/layout/default#1"/>
    <dgm:cxn modelId="{4724BC13-A696-4536-8333-B00D78EC68A2}" type="presParOf" srcId="{F7987B89-B43E-40D8-B39D-8EF1DE68E2FB}" destId="{4FED2A54-74ED-403C-9F5D-C2DADC445C34}" srcOrd="5" destOrd="0" presId="urn:microsoft.com/office/officeart/2005/8/layout/default#1"/>
    <dgm:cxn modelId="{ECA14419-E878-4B3E-B8C5-F58F340C2C8D}" type="presParOf" srcId="{F7987B89-B43E-40D8-B39D-8EF1DE68E2FB}" destId="{3B790DBF-5297-4D77-9596-E9FC22AB9CA3}" srcOrd="6" destOrd="0" presId="urn:microsoft.com/office/officeart/2005/8/layout/default#1"/>
    <dgm:cxn modelId="{24325536-BBA0-427D-9662-1CA345D53CD8}" type="presParOf" srcId="{F7987B89-B43E-40D8-B39D-8EF1DE68E2FB}" destId="{B4A24143-DFE6-491A-BCD8-0A6C6CD5CE0E}" srcOrd="7" destOrd="0" presId="urn:microsoft.com/office/officeart/2005/8/layout/default#1"/>
    <dgm:cxn modelId="{52E8187B-366F-4A15-8D4A-4212B5FD8B72}" type="presParOf" srcId="{F7987B89-B43E-40D8-B39D-8EF1DE68E2FB}" destId="{7ACA92C4-E2EE-4D5F-B694-45C4DF4304A8}" srcOrd="8" destOrd="0" presId="urn:microsoft.com/office/officeart/2005/8/layout/default#1"/>
    <dgm:cxn modelId="{5EA29107-9001-4E23-8CF5-CABEAA1DDC3E}" type="presParOf" srcId="{F7987B89-B43E-40D8-B39D-8EF1DE68E2FB}" destId="{3A786394-F572-4079-B619-BAFAC706126A}" srcOrd="9" destOrd="0" presId="urn:microsoft.com/office/officeart/2005/8/layout/default#1"/>
    <dgm:cxn modelId="{68254BDC-B91C-45D7-9DAF-2B38F447F85D}" type="presParOf" srcId="{F7987B89-B43E-40D8-B39D-8EF1DE68E2FB}" destId="{5FE462B2-5460-460F-906F-E9AF7E5C4C51}" srcOrd="10" destOrd="0" presId="urn:microsoft.com/office/officeart/2005/8/layout/default#1"/>
    <dgm:cxn modelId="{D936442E-38B9-46FB-A9EC-4EE70ACB3DF9}" type="presParOf" srcId="{F7987B89-B43E-40D8-B39D-8EF1DE68E2FB}" destId="{980BF08C-8818-44FB-9B3F-124AAF5D8E16}" srcOrd="11" destOrd="0" presId="urn:microsoft.com/office/officeart/2005/8/layout/default#1"/>
    <dgm:cxn modelId="{E99E47D9-CA95-4230-97ED-D9D6C7D6A93A}" type="presParOf" srcId="{F7987B89-B43E-40D8-B39D-8EF1DE68E2FB}" destId="{D7AB04F0-7DAF-4DA0-824B-ED86FFB9C6EB}" srcOrd="12" destOrd="0" presId="urn:microsoft.com/office/officeart/2005/8/layout/default#1"/>
    <dgm:cxn modelId="{948CFCF2-0F7B-45E3-8860-978B6FDA1E3E}" type="presParOf" srcId="{F7987B89-B43E-40D8-B39D-8EF1DE68E2FB}" destId="{7126F73D-EBD1-47A2-9BFA-57BC3952E568}" srcOrd="13" destOrd="0" presId="urn:microsoft.com/office/officeart/2005/8/layout/default#1"/>
    <dgm:cxn modelId="{A1D703EA-AA79-42DD-BE01-AEA9D3FDDD76}" type="presParOf" srcId="{F7987B89-B43E-40D8-B39D-8EF1DE68E2FB}" destId="{6C98085B-E3F8-4A1C-B85A-BC373CEB4BD9}" srcOrd="14" destOrd="0" presId="urn:microsoft.com/office/officeart/2005/8/layout/default#1"/>
    <dgm:cxn modelId="{E1D64CF1-B179-441F-B755-9DFF3E225DF9}" type="presParOf" srcId="{F7987B89-B43E-40D8-B39D-8EF1DE68E2FB}" destId="{21F3F055-9836-4D0B-9E96-119D95580989}" srcOrd="15" destOrd="0" presId="urn:microsoft.com/office/officeart/2005/8/layout/default#1"/>
    <dgm:cxn modelId="{3A8706B8-B400-478E-AF0D-D326921F2214}" type="presParOf" srcId="{F7987B89-B43E-40D8-B39D-8EF1DE68E2FB}" destId="{2BDC2000-9E9A-4BE0-B11D-5D92EF01F527}" srcOrd="16" destOrd="0" presId="urn:microsoft.com/office/officeart/2005/8/layout/default#1"/>
    <dgm:cxn modelId="{4CA3D064-BBFD-422C-B2F7-474B69589E4F}" type="presParOf" srcId="{F7987B89-B43E-40D8-B39D-8EF1DE68E2FB}" destId="{71B530D6-E703-4960-90D6-D47F452430CF}" srcOrd="17" destOrd="0" presId="urn:microsoft.com/office/officeart/2005/8/layout/default#1"/>
    <dgm:cxn modelId="{EBDCA7AB-9E02-4620-BDFB-D88248DA4950}" type="presParOf" srcId="{F7987B89-B43E-40D8-B39D-8EF1DE68E2FB}" destId="{EB95F858-6D25-419B-9F6F-3328BCC858C7}" srcOrd="18" destOrd="0" presId="urn:microsoft.com/office/officeart/2005/8/layout/default#1"/>
    <dgm:cxn modelId="{5666D8F7-7C53-44F2-BB9B-6F7E074C60FE}" type="presParOf" srcId="{F7987B89-B43E-40D8-B39D-8EF1DE68E2FB}" destId="{B5A3A668-E949-40CD-B220-80A5339C721E}" srcOrd="19" destOrd="0" presId="urn:microsoft.com/office/officeart/2005/8/layout/default#1"/>
    <dgm:cxn modelId="{E68AD384-8FD9-49BF-8DB4-2BC254B69A86}" type="presParOf" srcId="{F7987B89-B43E-40D8-B39D-8EF1DE68E2FB}" destId="{933168B2-2266-4279-B1BA-798712085A65}" srcOrd="20" destOrd="0" presId="urn:microsoft.com/office/officeart/2005/8/layout/default#1"/>
    <dgm:cxn modelId="{3ADCAD20-368E-4DA3-A949-156730539851}" type="presParOf" srcId="{F7987B89-B43E-40D8-B39D-8EF1DE68E2FB}" destId="{8AB3DE35-86E8-445F-8AD7-1760DD0A0D5A}" srcOrd="21" destOrd="0" presId="urn:microsoft.com/office/officeart/2005/8/layout/default#1"/>
    <dgm:cxn modelId="{49B31731-523E-4E00-8683-FE8C6B1C7B5A}" type="presParOf" srcId="{F7987B89-B43E-40D8-B39D-8EF1DE68E2FB}" destId="{7C60A197-FE2C-415A-B008-35FF373BFD60}" srcOrd="22" destOrd="0" presId="urn:microsoft.com/office/officeart/2005/8/layout/default#1"/>
    <dgm:cxn modelId="{83045487-5ECA-47C1-8803-B44EF42557B0}" type="presParOf" srcId="{F7987B89-B43E-40D8-B39D-8EF1DE68E2FB}" destId="{85B96166-7C0A-4ADF-8844-D34FCF2799D3}" srcOrd="23" destOrd="0" presId="urn:microsoft.com/office/officeart/2005/8/layout/default#1"/>
    <dgm:cxn modelId="{4771BB78-4231-48AD-829E-A67DCDAF7056}" type="presParOf" srcId="{F7987B89-B43E-40D8-B39D-8EF1DE68E2FB}" destId="{35DBE5D4-6D8B-4667-8FD0-2D39C8A50E37}" srcOrd="2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6D61D20-80A3-4426-9FEB-B4CE8951F9C1}" type="doc">
      <dgm:prSet loTypeId="urn:microsoft.com/office/officeart/2005/8/layout/radial1" loCatId="cycle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E90EE0D3-4ED2-4B85-B92D-CFCD63515BA7}">
      <dgm:prSet phldrT="[Text]"/>
      <dgm:spPr/>
      <dgm:t>
        <a:bodyPr/>
        <a:lstStyle/>
        <a:p>
          <a:r>
            <a:rPr lang="en-US" dirty="0" smtClean="0"/>
            <a:t>Baking Dishes</a:t>
          </a:r>
          <a:endParaRPr lang="en-US" dirty="0"/>
        </a:p>
      </dgm:t>
    </dgm:pt>
    <dgm:pt modelId="{599265A9-4B6B-48D3-B8AA-AEAEFB96976C}" type="parTrans" cxnId="{6EBBA17F-8354-464A-80CB-78F8622C9884}">
      <dgm:prSet/>
      <dgm:spPr/>
      <dgm:t>
        <a:bodyPr/>
        <a:lstStyle/>
        <a:p>
          <a:endParaRPr lang="en-US"/>
        </a:p>
      </dgm:t>
    </dgm:pt>
    <dgm:pt modelId="{680B1B40-B520-43D6-A733-E902C4916092}" type="sibTrans" cxnId="{6EBBA17F-8354-464A-80CB-78F8622C9884}">
      <dgm:prSet/>
      <dgm:spPr/>
      <dgm:t>
        <a:bodyPr/>
        <a:lstStyle/>
        <a:p>
          <a:endParaRPr lang="en-US"/>
        </a:p>
      </dgm:t>
    </dgm:pt>
    <dgm:pt modelId="{64CA4FED-20DA-45A4-8579-AFE21CCCEBCA}">
      <dgm:prSet phldrT="[Text]"/>
      <dgm:spPr/>
      <dgm:t>
        <a:bodyPr/>
        <a:lstStyle/>
        <a:p>
          <a:r>
            <a:rPr lang="en-US" dirty="0" smtClean="0"/>
            <a:t>Baking Pan</a:t>
          </a:r>
          <a:endParaRPr lang="en-US" dirty="0"/>
        </a:p>
      </dgm:t>
    </dgm:pt>
    <dgm:pt modelId="{29772464-9821-473D-AAB5-693F34381043}" type="parTrans" cxnId="{A4E63C5D-2F36-44EA-97FD-45B1A3CF2C45}">
      <dgm:prSet/>
      <dgm:spPr/>
      <dgm:t>
        <a:bodyPr/>
        <a:lstStyle/>
        <a:p>
          <a:endParaRPr lang="en-US"/>
        </a:p>
      </dgm:t>
    </dgm:pt>
    <dgm:pt modelId="{74B730EC-5733-4B0C-AA7E-FD94CD368299}" type="sibTrans" cxnId="{A4E63C5D-2F36-44EA-97FD-45B1A3CF2C45}">
      <dgm:prSet/>
      <dgm:spPr/>
      <dgm:t>
        <a:bodyPr/>
        <a:lstStyle/>
        <a:p>
          <a:endParaRPr lang="en-US"/>
        </a:p>
      </dgm:t>
    </dgm:pt>
    <dgm:pt modelId="{74B3F15A-7997-4F5D-B1D3-0E7B994E969A}">
      <dgm:prSet phldrT="[Text]"/>
      <dgm:spPr/>
      <dgm:t>
        <a:bodyPr/>
        <a:lstStyle/>
        <a:p>
          <a:r>
            <a:rPr lang="en-US" dirty="0" smtClean="0"/>
            <a:t>Cake Pan</a:t>
          </a:r>
          <a:endParaRPr lang="en-US" dirty="0"/>
        </a:p>
      </dgm:t>
    </dgm:pt>
    <dgm:pt modelId="{95017CBE-FFE8-4976-BDE4-263C2F1CD3C1}" type="parTrans" cxnId="{0A0F8AF0-9FE8-445E-A26D-26591E127143}">
      <dgm:prSet/>
      <dgm:spPr/>
      <dgm:t>
        <a:bodyPr/>
        <a:lstStyle/>
        <a:p>
          <a:endParaRPr lang="en-US"/>
        </a:p>
      </dgm:t>
    </dgm:pt>
    <dgm:pt modelId="{016D9093-67B4-47C8-AE35-241C0EAA238E}" type="sibTrans" cxnId="{0A0F8AF0-9FE8-445E-A26D-26591E127143}">
      <dgm:prSet/>
      <dgm:spPr/>
      <dgm:t>
        <a:bodyPr/>
        <a:lstStyle/>
        <a:p>
          <a:endParaRPr lang="en-US"/>
        </a:p>
      </dgm:t>
    </dgm:pt>
    <dgm:pt modelId="{4452E228-028F-4059-A08B-030DE3B6F1DB}">
      <dgm:prSet phldrT="[Text]"/>
      <dgm:spPr/>
      <dgm:t>
        <a:bodyPr/>
        <a:lstStyle/>
        <a:p>
          <a:r>
            <a:rPr lang="en-US" dirty="0" smtClean="0"/>
            <a:t>Muffin Tin</a:t>
          </a:r>
          <a:endParaRPr lang="en-US" dirty="0"/>
        </a:p>
      </dgm:t>
    </dgm:pt>
    <dgm:pt modelId="{23973C31-609E-4701-B06C-946377575479}" type="parTrans" cxnId="{BDF145F0-9D4D-4542-B073-4718D1309E27}">
      <dgm:prSet/>
      <dgm:spPr/>
      <dgm:t>
        <a:bodyPr/>
        <a:lstStyle/>
        <a:p>
          <a:endParaRPr lang="en-US"/>
        </a:p>
      </dgm:t>
    </dgm:pt>
    <dgm:pt modelId="{795F9B0D-56B4-45CC-9506-B7F56AB9ACFF}" type="sibTrans" cxnId="{BDF145F0-9D4D-4542-B073-4718D1309E27}">
      <dgm:prSet/>
      <dgm:spPr/>
      <dgm:t>
        <a:bodyPr/>
        <a:lstStyle/>
        <a:p>
          <a:endParaRPr lang="en-US"/>
        </a:p>
      </dgm:t>
    </dgm:pt>
    <dgm:pt modelId="{71215A8C-A9B1-42F1-9B38-81D3AE946835}">
      <dgm:prSet phldrT="[Text]"/>
      <dgm:spPr/>
      <dgm:t>
        <a:bodyPr/>
        <a:lstStyle/>
        <a:p>
          <a:r>
            <a:rPr lang="en-US" dirty="0" smtClean="0"/>
            <a:t>Cooling Rack </a:t>
          </a:r>
          <a:endParaRPr lang="en-US" dirty="0"/>
        </a:p>
      </dgm:t>
    </dgm:pt>
    <dgm:pt modelId="{A87A611B-787F-4A68-8045-45D95FEF73FF}" type="parTrans" cxnId="{79A045EE-17EB-4153-87E7-19E0C37193FD}">
      <dgm:prSet/>
      <dgm:spPr/>
      <dgm:t>
        <a:bodyPr/>
        <a:lstStyle/>
        <a:p>
          <a:endParaRPr lang="en-US"/>
        </a:p>
      </dgm:t>
    </dgm:pt>
    <dgm:pt modelId="{58F41588-E491-42B7-97A7-1F5D1F5B6A57}" type="sibTrans" cxnId="{79A045EE-17EB-4153-87E7-19E0C37193FD}">
      <dgm:prSet/>
      <dgm:spPr/>
      <dgm:t>
        <a:bodyPr/>
        <a:lstStyle/>
        <a:p>
          <a:endParaRPr lang="en-US"/>
        </a:p>
      </dgm:t>
    </dgm:pt>
    <dgm:pt modelId="{415170B5-1CE7-4997-9322-00A512F33FD7}">
      <dgm:prSet phldrT="[Text]"/>
      <dgm:spPr/>
      <dgm:t>
        <a:bodyPr/>
        <a:lstStyle/>
        <a:p>
          <a:r>
            <a:rPr lang="en-US" dirty="0" smtClean="0"/>
            <a:t>Sheet Pan</a:t>
          </a:r>
          <a:endParaRPr lang="en-US" dirty="0"/>
        </a:p>
      </dgm:t>
    </dgm:pt>
    <dgm:pt modelId="{9DB0E8D9-3D7D-4283-9E18-C67C1E4977F6}" type="parTrans" cxnId="{B01739F7-42FF-4830-B19E-B98B40BDE787}">
      <dgm:prSet/>
      <dgm:spPr/>
      <dgm:t>
        <a:bodyPr/>
        <a:lstStyle/>
        <a:p>
          <a:endParaRPr lang="en-US"/>
        </a:p>
      </dgm:t>
    </dgm:pt>
    <dgm:pt modelId="{0F88D074-E201-4393-AF19-BCCCFE5449EB}" type="sibTrans" cxnId="{B01739F7-42FF-4830-B19E-B98B40BDE787}">
      <dgm:prSet/>
      <dgm:spPr/>
      <dgm:t>
        <a:bodyPr/>
        <a:lstStyle/>
        <a:p>
          <a:endParaRPr lang="en-US"/>
        </a:p>
      </dgm:t>
    </dgm:pt>
    <dgm:pt modelId="{CB287422-A0B2-4D0E-854B-1887E07880DD}" type="pres">
      <dgm:prSet presAssocID="{16D61D20-80A3-4426-9FEB-B4CE8951F9C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D4FA7A-059A-43B3-A73E-4F003A780E11}" type="pres">
      <dgm:prSet presAssocID="{E90EE0D3-4ED2-4B85-B92D-CFCD63515BA7}" presName="centerShape" presStyleLbl="node0" presStyleIdx="0" presStyleCnt="1" custScaleX="148355" custScaleY="127325"/>
      <dgm:spPr/>
      <dgm:t>
        <a:bodyPr/>
        <a:lstStyle/>
        <a:p>
          <a:endParaRPr lang="en-US"/>
        </a:p>
      </dgm:t>
    </dgm:pt>
    <dgm:pt modelId="{6057C074-17C1-4228-AEAA-E3A8595600EC}" type="pres">
      <dgm:prSet presAssocID="{29772464-9821-473D-AAB5-693F34381043}" presName="Name9" presStyleLbl="parChTrans1D2" presStyleIdx="0" presStyleCnt="5"/>
      <dgm:spPr/>
      <dgm:t>
        <a:bodyPr/>
        <a:lstStyle/>
        <a:p>
          <a:endParaRPr lang="en-US"/>
        </a:p>
      </dgm:t>
    </dgm:pt>
    <dgm:pt modelId="{7329CFF6-F11B-425D-AF23-1F0B5D598DB2}" type="pres">
      <dgm:prSet presAssocID="{29772464-9821-473D-AAB5-693F34381043}" presName="connTx" presStyleLbl="parChTrans1D2" presStyleIdx="0" presStyleCnt="5"/>
      <dgm:spPr/>
      <dgm:t>
        <a:bodyPr/>
        <a:lstStyle/>
        <a:p>
          <a:endParaRPr lang="en-US"/>
        </a:p>
      </dgm:t>
    </dgm:pt>
    <dgm:pt modelId="{7C06C24B-E31B-4546-B88F-0560E3F4DBF2}" type="pres">
      <dgm:prSet presAssocID="{64CA4FED-20DA-45A4-8579-AFE21CCCEBCA}" presName="node" presStyleLbl="node1" presStyleIdx="0" presStyleCnt="5" custScaleX="188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3780D1-D400-4D0F-B7D4-0E784343A1BC}" type="pres">
      <dgm:prSet presAssocID="{95017CBE-FFE8-4976-BDE4-263C2F1CD3C1}" presName="Name9" presStyleLbl="parChTrans1D2" presStyleIdx="1" presStyleCnt="5"/>
      <dgm:spPr/>
      <dgm:t>
        <a:bodyPr/>
        <a:lstStyle/>
        <a:p>
          <a:endParaRPr lang="en-US"/>
        </a:p>
      </dgm:t>
    </dgm:pt>
    <dgm:pt modelId="{2F7E7D4A-F86C-4D9D-818B-7538859C5ECD}" type="pres">
      <dgm:prSet presAssocID="{95017CBE-FFE8-4976-BDE4-263C2F1CD3C1}" presName="connTx" presStyleLbl="parChTrans1D2" presStyleIdx="1" presStyleCnt="5"/>
      <dgm:spPr/>
      <dgm:t>
        <a:bodyPr/>
        <a:lstStyle/>
        <a:p>
          <a:endParaRPr lang="en-US"/>
        </a:p>
      </dgm:t>
    </dgm:pt>
    <dgm:pt modelId="{5F83CB9D-8CA7-499F-AC4E-B92C341C5101}" type="pres">
      <dgm:prSet presAssocID="{74B3F15A-7997-4F5D-B1D3-0E7B994E969A}" presName="node" presStyleLbl="node1" presStyleIdx="1" presStyleCnt="5" custScaleX="188039" custRadScaleRad="150891" custRadScaleInc="5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192C9-C4E9-4291-A025-1F5FA6E40541}" type="pres">
      <dgm:prSet presAssocID="{23973C31-609E-4701-B06C-946377575479}" presName="Name9" presStyleLbl="parChTrans1D2" presStyleIdx="2" presStyleCnt="5"/>
      <dgm:spPr/>
      <dgm:t>
        <a:bodyPr/>
        <a:lstStyle/>
        <a:p>
          <a:endParaRPr lang="en-US"/>
        </a:p>
      </dgm:t>
    </dgm:pt>
    <dgm:pt modelId="{A07AC3C1-BCBE-4D25-984F-2CE71FE5EDD5}" type="pres">
      <dgm:prSet presAssocID="{23973C31-609E-4701-B06C-94637757547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883AB318-69DE-41FE-888A-98012F511141}" type="pres">
      <dgm:prSet presAssocID="{4452E228-028F-4059-A08B-030DE3B6F1DB}" presName="node" presStyleLbl="node1" presStyleIdx="2" presStyleCnt="5" custScaleX="188039" custRadScaleRad="123274" custRadScaleInc="-375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F2A21-B92C-43B7-B0D3-064ABDC94C1A}" type="pres">
      <dgm:prSet presAssocID="{A87A611B-787F-4A68-8045-45D95FEF73FF}" presName="Name9" presStyleLbl="parChTrans1D2" presStyleIdx="3" presStyleCnt="5"/>
      <dgm:spPr/>
      <dgm:t>
        <a:bodyPr/>
        <a:lstStyle/>
        <a:p>
          <a:endParaRPr lang="en-US"/>
        </a:p>
      </dgm:t>
    </dgm:pt>
    <dgm:pt modelId="{1E0A3EFE-6C71-4C45-A3E3-D0E1CEE6A7A1}" type="pres">
      <dgm:prSet presAssocID="{A87A611B-787F-4A68-8045-45D95FEF73FF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EA78E45-68EA-446D-B2D3-4AE9BBC76D02}" type="pres">
      <dgm:prSet presAssocID="{71215A8C-A9B1-42F1-9B38-81D3AE946835}" presName="node" presStyleLbl="node1" presStyleIdx="3" presStyleCnt="5" custScaleX="188039" custRadScaleRad="121302" custRadScaleInc="35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FA9E2D-1DF4-482B-85CF-70618F43EEF2}" type="pres">
      <dgm:prSet presAssocID="{9DB0E8D9-3D7D-4283-9E18-C67C1E4977F6}" presName="Name9" presStyleLbl="parChTrans1D2" presStyleIdx="4" presStyleCnt="5"/>
      <dgm:spPr/>
      <dgm:t>
        <a:bodyPr/>
        <a:lstStyle/>
        <a:p>
          <a:endParaRPr lang="en-US"/>
        </a:p>
      </dgm:t>
    </dgm:pt>
    <dgm:pt modelId="{74EBEDAB-FF56-4B7A-8CCE-81CAE6BDD3D0}" type="pres">
      <dgm:prSet presAssocID="{9DB0E8D9-3D7D-4283-9E18-C67C1E4977F6}" presName="connTx" presStyleLbl="parChTrans1D2" presStyleIdx="4" presStyleCnt="5"/>
      <dgm:spPr/>
      <dgm:t>
        <a:bodyPr/>
        <a:lstStyle/>
        <a:p>
          <a:endParaRPr lang="en-US"/>
        </a:p>
      </dgm:t>
    </dgm:pt>
    <dgm:pt modelId="{E03B385D-E162-41E3-B172-F1C45E957E7A}" type="pres">
      <dgm:prSet presAssocID="{415170B5-1CE7-4997-9322-00A512F33FD7}" presName="node" presStyleLbl="node1" presStyleIdx="4" presStyleCnt="5" custScaleX="188039" custRadScaleRad="142078" custRadScaleInc="23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72BBD9-F73F-4399-B2AA-B7A3C6AADF52}" type="presOf" srcId="{23973C31-609E-4701-B06C-946377575479}" destId="{FB1192C9-C4E9-4291-A025-1F5FA6E40541}" srcOrd="0" destOrd="0" presId="urn:microsoft.com/office/officeart/2005/8/layout/radial1"/>
    <dgm:cxn modelId="{6EBBA17F-8354-464A-80CB-78F8622C9884}" srcId="{16D61D20-80A3-4426-9FEB-B4CE8951F9C1}" destId="{E90EE0D3-4ED2-4B85-B92D-CFCD63515BA7}" srcOrd="0" destOrd="0" parTransId="{599265A9-4B6B-48D3-B8AA-AEAEFB96976C}" sibTransId="{680B1B40-B520-43D6-A733-E902C4916092}"/>
    <dgm:cxn modelId="{A6ED25D8-4DD7-4121-8ECC-3E941FADA721}" type="presOf" srcId="{95017CBE-FFE8-4976-BDE4-263C2F1CD3C1}" destId="{483780D1-D400-4D0F-B7D4-0E784343A1BC}" srcOrd="0" destOrd="0" presId="urn:microsoft.com/office/officeart/2005/8/layout/radial1"/>
    <dgm:cxn modelId="{A50BA1A9-9D50-4C87-B3A3-DBA338297FE4}" type="presOf" srcId="{16D61D20-80A3-4426-9FEB-B4CE8951F9C1}" destId="{CB287422-A0B2-4D0E-854B-1887E07880DD}" srcOrd="0" destOrd="0" presId="urn:microsoft.com/office/officeart/2005/8/layout/radial1"/>
    <dgm:cxn modelId="{2A630B02-3220-4371-AB5F-22AB8B4E8AA2}" type="presOf" srcId="{415170B5-1CE7-4997-9322-00A512F33FD7}" destId="{E03B385D-E162-41E3-B172-F1C45E957E7A}" srcOrd="0" destOrd="0" presId="urn:microsoft.com/office/officeart/2005/8/layout/radial1"/>
    <dgm:cxn modelId="{44BB765C-BB8F-4FC8-AC08-C4E3070BD1AC}" type="presOf" srcId="{74B3F15A-7997-4F5D-B1D3-0E7B994E969A}" destId="{5F83CB9D-8CA7-499F-AC4E-B92C341C5101}" srcOrd="0" destOrd="0" presId="urn:microsoft.com/office/officeart/2005/8/layout/radial1"/>
    <dgm:cxn modelId="{A58A6E4A-EDC7-4429-929E-025E4519889A}" type="presOf" srcId="{71215A8C-A9B1-42F1-9B38-81D3AE946835}" destId="{8EA78E45-68EA-446D-B2D3-4AE9BBC76D02}" srcOrd="0" destOrd="0" presId="urn:microsoft.com/office/officeart/2005/8/layout/radial1"/>
    <dgm:cxn modelId="{3A79E787-CD22-4894-9C44-19B808F04886}" type="presOf" srcId="{E90EE0D3-4ED2-4B85-B92D-CFCD63515BA7}" destId="{65D4FA7A-059A-43B3-A73E-4F003A780E11}" srcOrd="0" destOrd="0" presId="urn:microsoft.com/office/officeart/2005/8/layout/radial1"/>
    <dgm:cxn modelId="{A4E63C5D-2F36-44EA-97FD-45B1A3CF2C45}" srcId="{E90EE0D3-4ED2-4B85-B92D-CFCD63515BA7}" destId="{64CA4FED-20DA-45A4-8579-AFE21CCCEBCA}" srcOrd="0" destOrd="0" parTransId="{29772464-9821-473D-AAB5-693F34381043}" sibTransId="{74B730EC-5733-4B0C-AA7E-FD94CD368299}"/>
    <dgm:cxn modelId="{FAD7E064-A4FE-412B-B0EF-9E172258E4FC}" type="presOf" srcId="{9DB0E8D9-3D7D-4283-9E18-C67C1E4977F6}" destId="{93FA9E2D-1DF4-482B-85CF-70618F43EEF2}" srcOrd="0" destOrd="0" presId="urn:microsoft.com/office/officeart/2005/8/layout/radial1"/>
    <dgm:cxn modelId="{AF98D929-E5EE-4215-A868-AA1C4F30B89E}" type="presOf" srcId="{64CA4FED-20DA-45A4-8579-AFE21CCCEBCA}" destId="{7C06C24B-E31B-4546-B88F-0560E3F4DBF2}" srcOrd="0" destOrd="0" presId="urn:microsoft.com/office/officeart/2005/8/layout/radial1"/>
    <dgm:cxn modelId="{E870C354-4305-4E24-9047-56B9D74E265A}" type="presOf" srcId="{29772464-9821-473D-AAB5-693F34381043}" destId="{6057C074-17C1-4228-AEAA-E3A8595600EC}" srcOrd="0" destOrd="0" presId="urn:microsoft.com/office/officeart/2005/8/layout/radial1"/>
    <dgm:cxn modelId="{7F077413-49B3-4181-8350-A1CCE669926C}" type="presOf" srcId="{29772464-9821-473D-AAB5-693F34381043}" destId="{7329CFF6-F11B-425D-AF23-1F0B5D598DB2}" srcOrd="1" destOrd="0" presId="urn:microsoft.com/office/officeart/2005/8/layout/radial1"/>
    <dgm:cxn modelId="{4EFD31F7-482B-4ECC-8B42-9B9DC35D0D05}" type="presOf" srcId="{9DB0E8D9-3D7D-4283-9E18-C67C1E4977F6}" destId="{74EBEDAB-FF56-4B7A-8CCE-81CAE6BDD3D0}" srcOrd="1" destOrd="0" presId="urn:microsoft.com/office/officeart/2005/8/layout/radial1"/>
    <dgm:cxn modelId="{81AF1123-866C-47F5-B4BC-E7680673B9F5}" type="presOf" srcId="{4452E228-028F-4059-A08B-030DE3B6F1DB}" destId="{883AB318-69DE-41FE-888A-98012F511141}" srcOrd="0" destOrd="0" presId="urn:microsoft.com/office/officeart/2005/8/layout/radial1"/>
    <dgm:cxn modelId="{3E7F95F2-AB12-481B-A705-D345F2AE07F6}" type="presOf" srcId="{A87A611B-787F-4A68-8045-45D95FEF73FF}" destId="{1E0A3EFE-6C71-4C45-A3E3-D0E1CEE6A7A1}" srcOrd="1" destOrd="0" presId="urn:microsoft.com/office/officeart/2005/8/layout/radial1"/>
    <dgm:cxn modelId="{B01739F7-42FF-4830-B19E-B98B40BDE787}" srcId="{E90EE0D3-4ED2-4B85-B92D-CFCD63515BA7}" destId="{415170B5-1CE7-4997-9322-00A512F33FD7}" srcOrd="4" destOrd="0" parTransId="{9DB0E8D9-3D7D-4283-9E18-C67C1E4977F6}" sibTransId="{0F88D074-E201-4393-AF19-BCCCFE5449EB}"/>
    <dgm:cxn modelId="{79A045EE-17EB-4153-87E7-19E0C37193FD}" srcId="{E90EE0D3-4ED2-4B85-B92D-CFCD63515BA7}" destId="{71215A8C-A9B1-42F1-9B38-81D3AE946835}" srcOrd="3" destOrd="0" parTransId="{A87A611B-787F-4A68-8045-45D95FEF73FF}" sibTransId="{58F41588-E491-42B7-97A7-1F5D1F5B6A57}"/>
    <dgm:cxn modelId="{BDF145F0-9D4D-4542-B073-4718D1309E27}" srcId="{E90EE0D3-4ED2-4B85-B92D-CFCD63515BA7}" destId="{4452E228-028F-4059-A08B-030DE3B6F1DB}" srcOrd="2" destOrd="0" parTransId="{23973C31-609E-4701-B06C-946377575479}" sibTransId="{795F9B0D-56B4-45CC-9506-B7F56AB9ACFF}"/>
    <dgm:cxn modelId="{0A0F8AF0-9FE8-445E-A26D-26591E127143}" srcId="{E90EE0D3-4ED2-4B85-B92D-CFCD63515BA7}" destId="{74B3F15A-7997-4F5D-B1D3-0E7B994E969A}" srcOrd="1" destOrd="0" parTransId="{95017CBE-FFE8-4976-BDE4-263C2F1CD3C1}" sibTransId="{016D9093-67B4-47C8-AE35-241C0EAA238E}"/>
    <dgm:cxn modelId="{4661306D-5185-4760-A3F5-78B8392FD30F}" type="presOf" srcId="{95017CBE-FFE8-4976-BDE4-263C2F1CD3C1}" destId="{2F7E7D4A-F86C-4D9D-818B-7538859C5ECD}" srcOrd="1" destOrd="0" presId="urn:microsoft.com/office/officeart/2005/8/layout/radial1"/>
    <dgm:cxn modelId="{C21D9F86-3CC3-466C-A6DD-19FF9C7F7480}" type="presOf" srcId="{A87A611B-787F-4A68-8045-45D95FEF73FF}" destId="{7F9F2A21-B92C-43B7-B0D3-064ABDC94C1A}" srcOrd="0" destOrd="0" presId="urn:microsoft.com/office/officeart/2005/8/layout/radial1"/>
    <dgm:cxn modelId="{5BBEB281-7495-46BA-83D6-7BC05619DFEE}" type="presOf" srcId="{23973C31-609E-4701-B06C-946377575479}" destId="{A07AC3C1-BCBE-4D25-984F-2CE71FE5EDD5}" srcOrd="1" destOrd="0" presId="urn:microsoft.com/office/officeart/2005/8/layout/radial1"/>
    <dgm:cxn modelId="{2D883CAA-8188-42AE-9BC1-5587D28A680F}" type="presParOf" srcId="{CB287422-A0B2-4D0E-854B-1887E07880DD}" destId="{65D4FA7A-059A-43B3-A73E-4F003A780E11}" srcOrd="0" destOrd="0" presId="urn:microsoft.com/office/officeart/2005/8/layout/radial1"/>
    <dgm:cxn modelId="{4E1A340B-F713-4FBA-A884-4350D3114B2F}" type="presParOf" srcId="{CB287422-A0B2-4D0E-854B-1887E07880DD}" destId="{6057C074-17C1-4228-AEAA-E3A8595600EC}" srcOrd="1" destOrd="0" presId="urn:microsoft.com/office/officeart/2005/8/layout/radial1"/>
    <dgm:cxn modelId="{E1930F38-BA3D-44F8-A00E-7DA781331272}" type="presParOf" srcId="{6057C074-17C1-4228-AEAA-E3A8595600EC}" destId="{7329CFF6-F11B-425D-AF23-1F0B5D598DB2}" srcOrd="0" destOrd="0" presId="urn:microsoft.com/office/officeart/2005/8/layout/radial1"/>
    <dgm:cxn modelId="{2485B1D1-4317-4643-ACC7-069267FD33BE}" type="presParOf" srcId="{CB287422-A0B2-4D0E-854B-1887E07880DD}" destId="{7C06C24B-E31B-4546-B88F-0560E3F4DBF2}" srcOrd="2" destOrd="0" presId="urn:microsoft.com/office/officeart/2005/8/layout/radial1"/>
    <dgm:cxn modelId="{AAFEA9D9-9AF8-4324-A7F9-31BC856E3DE5}" type="presParOf" srcId="{CB287422-A0B2-4D0E-854B-1887E07880DD}" destId="{483780D1-D400-4D0F-B7D4-0E784343A1BC}" srcOrd="3" destOrd="0" presId="urn:microsoft.com/office/officeart/2005/8/layout/radial1"/>
    <dgm:cxn modelId="{3C5EE21B-CB18-40D8-8F9B-D9FA3A970A2D}" type="presParOf" srcId="{483780D1-D400-4D0F-B7D4-0E784343A1BC}" destId="{2F7E7D4A-F86C-4D9D-818B-7538859C5ECD}" srcOrd="0" destOrd="0" presId="urn:microsoft.com/office/officeart/2005/8/layout/radial1"/>
    <dgm:cxn modelId="{DD93263F-2BE1-4EB8-8873-0824F66D1607}" type="presParOf" srcId="{CB287422-A0B2-4D0E-854B-1887E07880DD}" destId="{5F83CB9D-8CA7-499F-AC4E-B92C341C5101}" srcOrd="4" destOrd="0" presId="urn:microsoft.com/office/officeart/2005/8/layout/radial1"/>
    <dgm:cxn modelId="{48E4976F-0C3B-47D7-8222-197AC648852B}" type="presParOf" srcId="{CB287422-A0B2-4D0E-854B-1887E07880DD}" destId="{FB1192C9-C4E9-4291-A025-1F5FA6E40541}" srcOrd="5" destOrd="0" presId="urn:microsoft.com/office/officeart/2005/8/layout/radial1"/>
    <dgm:cxn modelId="{BA84135F-390C-43D3-9ADA-B7CD410F30C5}" type="presParOf" srcId="{FB1192C9-C4E9-4291-A025-1F5FA6E40541}" destId="{A07AC3C1-BCBE-4D25-984F-2CE71FE5EDD5}" srcOrd="0" destOrd="0" presId="urn:microsoft.com/office/officeart/2005/8/layout/radial1"/>
    <dgm:cxn modelId="{60FBAC39-20D9-442E-AB94-021B409BC623}" type="presParOf" srcId="{CB287422-A0B2-4D0E-854B-1887E07880DD}" destId="{883AB318-69DE-41FE-888A-98012F511141}" srcOrd="6" destOrd="0" presId="urn:microsoft.com/office/officeart/2005/8/layout/radial1"/>
    <dgm:cxn modelId="{87F7C77D-4FEE-4F7C-B28F-64C1D1654D3B}" type="presParOf" srcId="{CB287422-A0B2-4D0E-854B-1887E07880DD}" destId="{7F9F2A21-B92C-43B7-B0D3-064ABDC94C1A}" srcOrd="7" destOrd="0" presId="urn:microsoft.com/office/officeart/2005/8/layout/radial1"/>
    <dgm:cxn modelId="{48C4D3A0-C7FE-4A46-98D0-97FF45E424AA}" type="presParOf" srcId="{7F9F2A21-B92C-43B7-B0D3-064ABDC94C1A}" destId="{1E0A3EFE-6C71-4C45-A3E3-D0E1CEE6A7A1}" srcOrd="0" destOrd="0" presId="urn:microsoft.com/office/officeart/2005/8/layout/radial1"/>
    <dgm:cxn modelId="{03702F9D-B48E-41C7-8494-452A60A32FC0}" type="presParOf" srcId="{CB287422-A0B2-4D0E-854B-1887E07880DD}" destId="{8EA78E45-68EA-446D-B2D3-4AE9BBC76D02}" srcOrd="8" destOrd="0" presId="urn:microsoft.com/office/officeart/2005/8/layout/radial1"/>
    <dgm:cxn modelId="{90AFD8C3-42CF-4B53-9D28-DD153084EF6D}" type="presParOf" srcId="{CB287422-A0B2-4D0E-854B-1887E07880DD}" destId="{93FA9E2D-1DF4-482B-85CF-70618F43EEF2}" srcOrd="9" destOrd="0" presId="urn:microsoft.com/office/officeart/2005/8/layout/radial1"/>
    <dgm:cxn modelId="{A463D2A5-B789-4254-BBD5-4B0C6D013175}" type="presParOf" srcId="{93FA9E2D-1DF4-482B-85CF-70618F43EEF2}" destId="{74EBEDAB-FF56-4B7A-8CCE-81CAE6BDD3D0}" srcOrd="0" destOrd="0" presId="urn:microsoft.com/office/officeart/2005/8/layout/radial1"/>
    <dgm:cxn modelId="{F6C1393F-A9BB-41AC-90C2-1944B502C629}" type="presParOf" srcId="{CB287422-A0B2-4D0E-854B-1887E07880DD}" destId="{E03B385D-E162-41E3-B172-F1C45E957E7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BED66E-29B1-43C1-A78E-8706B8174BEC}" type="doc">
      <dgm:prSet loTypeId="urn:microsoft.com/office/officeart/2005/8/layout/radial1" loCatId="cycle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111B8202-37F0-4EDB-A382-22FEA6C82CF1}">
      <dgm:prSet phldrT="[Text]"/>
      <dgm:spPr/>
      <dgm:t>
        <a:bodyPr/>
        <a:lstStyle/>
        <a:p>
          <a:r>
            <a:rPr lang="en-US" dirty="0" smtClean="0"/>
            <a:t>Electrical Appliances</a:t>
          </a:r>
          <a:endParaRPr lang="en-US" dirty="0"/>
        </a:p>
      </dgm:t>
    </dgm:pt>
    <dgm:pt modelId="{7F53F806-D165-4502-9F31-72DBE42E70FE}" type="parTrans" cxnId="{4106A2DF-F42B-4050-A7A1-93E1DD72821B}">
      <dgm:prSet/>
      <dgm:spPr/>
      <dgm:t>
        <a:bodyPr/>
        <a:lstStyle/>
        <a:p>
          <a:endParaRPr lang="en-US"/>
        </a:p>
      </dgm:t>
    </dgm:pt>
    <dgm:pt modelId="{1EC31B61-C93A-4D18-BB45-0371FF21C788}" type="sibTrans" cxnId="{4106A2DF-F42B-4050-A7A1-93E1DD72821B}">
      <dgm:prSet/>
      <dgm:spPr/>
      <dgm:t>
        <a:bodyPr/>
        <a:lstStyle/>
        <a:p>
          <a:endParaRPr lang="en-US"/>
        </a:p>
      </dgm:t>
    </dgm:pt>
    <dgm:pt modelId="{776A6679-8D96-48FC-B068-4A571C008E25}">
      <dgm:prSet phldrT="[Text]"/>
      <dgm:spPr/>
      <dgm:t>
        <a:bodyPr/>
        <a:lstStyle/>
        <a:p>
          <a:r>
            <a:rPr lang="en-US" smtClean="0"/>
            <a:t>Hand Mixer</a:t>
          </a:r>
          <a:endParaRPr lang="en-US" dirty="0"/>
        </a:p>
      </dgm:t>
    </dgm:pt>
    <dgm:pt modelId="{BF776616-65CA-40E3-A136-22293B3BEA68}" type="parTrans" cxnId="{E688D561-FD4E-40FA-8EFC-F5E312F0F1B0}">
      <dgm:prSet/>
      <dgm:spPr/>
      <dgm:t>
        <a:bodyPr/>
        <a:lstStyle/>
        <a:p>
          <a:endParaRPr lang="en-US"/>
        </a:p>
      </dgm:t>
    </dgm:pt>
    <dgm:pt modelId="{079CED64-43C3-4FF6-9A77-276206E8AAB2}" type="sibTrans" cxnId="{E688D561-FD4E-40FA-8EFC-F5E312F0F1B0}">
      <dgm:prSet/>
      <dgm:spPr/>
      <dgm:t>
        <a:bodyPr/>
        <a:lstStyle/>
        <a:p>
          <a:endParaRPr lang="en-US"/>
        </a:p>
      </dgm:t>
    </dgm:pt>
    <dgm:pt modelId="{06D64D64-0B22-43B3-BFD5-BC1B8494A48F}">
      <dgm:prSet phldrT="[Text]"/>
      <dgm:spPr/>
      <dgm:t>
        <a:bodyPr/>
        <a:lstStyle/>
        <a:p>
          <a:r>
            <a:rPr lang="en-US" smtClean="0"/>
            <a:t>Stand Mixer</a:t>
          </a:r>
          <a:endParaRPr lang="en-US" dirty="0"/>
        </a:p>
      </dgm:t>
    </dgm:pt>
    <dgm:pt modelId="{66D86313-C478-41A6-9767-16A1A1117486}" type="parTrans" cxnId="{D587C2B5-7722-4AA7-AAE2-15428F557D11}">
      <dgm:prSet/>
      <dgm:spPr/>
      <dgm:t>
        <a:bodyPr/>
        <a:lstStyle/>
        <a:p>
          <a:endParaRPr lang="en-US"/>
        </a:p>
      </dgm:t>
    </dgm:pt>
    <dgm:pt modelId="{44BBA3D0-D3FA-4AF8-8FF9-C8DC2520AFDB}" type="sibTrans" cxnId="{D587C2B5-7722-4AA7-AAE2-15428F557D11}">
      <dgm:prSet/>
      <dgm:spPr/>
      <dgm:t>
        <a:bodyPr/>
        <a:lstStyle/>
        <a:p>
          <a:endParaRPr lang="en-US"/>
        </a:p>
      </dgm:t>
    </dgm:pt>
    <dgm:pt modelId="{FF92A1BC-F054-45E0-ADF5-2878F2849975}">
      <dgm:prSet phldrT="[Text]"/>
      <dgm:spPr/>
      <dgm:t>
        <a:bodyPr/>
        <a:lstStyle/>
        <a:p>
          <a:r>
            <a:rPr lang="en-US" smtClean="0"/>
            <a:t>Blender</a:t>
          </a:r>
          <a:endParaRPr lang="en-US" dirty="0"/>
        </a:p>
      </dgm:t>
    </dgm:pt>
    <dgm:pt modelId="{FAF85E2D-D208-49F0-948A-2C02BC0381EF}" type="parTrans" cxnId="{6F1C57E7-08CF-45E3-9624-EEB21B60635B}">
      <dgm:prSet/>
      <dgm:spPr/>
      <dgm:t>
        <a:bodyPr/>
        <a:lstStyle/>
        <a:p>
          <a:endParaRPr lang="en-US"/>
        </a:p>
      </dgm:t>
    </dgm:pt>
    <dgm:pt modelId="{DBA5C719-CD33-4475-80FB-0F44F3416712}" type="sibTrans" cxnId="{6F1C57E7-08CF-45E3-9624-EEB21B60635B}">
      <dgm:prSet/>
      <dgm:spPr/>
      <dgm:t>
        <a:bodyPr/>
        <a:lstStyle/>
        <a:p>
          <a:endParaRPr lang="en-US"/>
        </a:p>
      </dgm:t>
    </dgm:pt>
    <dgm:pt modelId="{F5B78DC0-A2BB-4DA1-B9F6-AB7C1DE9542F}">
      <dgm:prSet phldrT="[Text]"/>
      <dgm:spPr/>
      <dgm:t>
        <a:bodyPr/>
        <a:lstStyle/>
        <a:p>
          <a:r>
            <a:rPr lang="en-US" dirty="0" smtClean="0"/>
            <a:t>Food Processor</a:t>
          </a:r>
          <a:endParaRPr lang="en-US" dirty="0"/>
        </a:p>
      </dgm:t>
    </dgm:pt>
    <dgm:pt modelId="{037E08B9-95D2-4B29-ABA6-8A8A21B6DC2E}" type="parTrans" cxnId="{FA6C1E07-2B3B-4A42-A9AE-14CF58F20287}">
      <dgm:prSet/>
      <dgm:spPr/>
      <dgm:t>
        <a:bodyPr/>
        <a:lstStyle/>
        <a:p>
          <a:endParaRPr lang="en-US"/>
        </a:p>
      </dgm:t>
    </dgm:pt>
    <dgm:pt modelId="{C8502007-EED5-499D-BCE9-435FCB81D453}" type="sibTrans" cxnId="{FA6C1E07-2B3B-4A42-A9AE-14CF58F20287}">
      <dgm:prSet/>
      <dgm:spPr/>
      <dgm:t>
        <a:bodyPr/>
        <a:lstStyle/>
        <a:p>
          <a:endParaRPr lang="en-US"/>
        </a:p>
      </dgm:t>
    </dgm:pt>
    <dgm:pt modelId="{65F7528D-D9D8-493F-98FA-8EB03C7AF2B8}" type="pres">
      <dgm:prSet presAssocID="{ACBED66E-29B1-43C1-A78E-8706B8174B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B3247E-521A-457F-80E0-EE69887463CD}" type="pres">
      <dgm:prSet presAssocID="{111B8202-37F0-4EDB-A382-22FEA6C82CF1}" presName="centerShape" presStyleLbl="node0" presStyleIdx="0" presStyleCnt="1" custScaleX="168020" custScaleY="124660" custLinFactNeighborX="4162"/>
      <dgm:spPr/>
      <dgm:t>
        <a:bodyPr/>
        <a:lstStyle/>
        <a:p>
          <a:endParaRPr lang="en-US"/>
        </a:p>
      </dgm:t>
    </dgm:pt>
    <dgm:pt modelId="{DCF04BB1-039B-4876-A17C-6FA9CD998676}" type="pres">
      <dgm:prSet presAssocID="{BF776616-65CA-40E3-A136-22293B3BEA68}" presName="Name9" presStyleLbl="parChTrans1D2" presStyleIdx="0" presStyleCnt="4"/>
      <dgm:spPr/>
      <dgm:t>
        <a:bodyPr/>
        <a:lstStyle/>
        <a:p>
          <a:endParaRPr lang="en-US"/>
        </a:p>
      </dgm:t>
    </dgm:pt>
    <dgm:pt modelId="{0A4990FF-9CBC-4DAA-AD5D-31974FE26D3B}" type="pres">
      <dgm:prSet presAssocID="{BF776616-65CA-40E3-A136-22293B3BEA68}" presName="connTx" presStyleLbl="parChTrans1D2" presStyleIdx="0" presStyleCnt="4"/>
      <dgm:spPr/>
      <dgm:t>
        <a:bodyPr/>
        <a:lstStyle/>
        <a:p>
          <a:endParaRPr lang="en-US"/>
        </a:p>
      </dgm:t>
    </dgm:pt>
    <dgm:pt modelId="{11FAC094-6546-4779-A567-B7A6E37A8D72}" type="pres">
      <dgm:prSet presAssocID="{776A6679-8D96-48FC-B068-4A571C008E25}" presName="node" presStyleLbl="node1" presStyleIdx="0" presStyleCnt="4" custScaleX="215338" custScaleY="92423" custRadScaleRad="100267" custRadScaleInc="12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B342BB-518C-4A2B-A91D-3B562C7831F5}" type="pres">
      <dgm:prSet presAssocID="{66D86313-C478-41A6-9767-16A1A1117486}" presName="Name9" presStyleLbl="parChTrans1D2" presStyleIdx="1" presStyleCnt="4"/>
      <dgm:spPr/>
      <dgm:t>
        <a:bodyPr/>
        <a:lstStyle/>
        <a:p>
          <a:endParaRPr lang="en-US"/>
        </a:p>
      </dgm:t>
    </dgm:pt>
    <dgm:pt modelId="{3C500908-4FCA-4C5A-AA43-95CB42E4A190}" type="pres">
      <dgm:prSet presAssocID="{66D86313-C478-41A6-9767-16A1A1117486}" presName="connTx" presStyleLbl="parChTrans1D2" presStyleIdx="1" presStyleCnt="4"/>
      <dgm:spPr/>
      <dgm:t>
        <a:bodyPr/>
        <a:lstStyle/>
        <a:p>
          <a:endParaRPr lang="en-US"/>
        </a:p>
      </dgm:t>
    </dgm:pt>
    <dgm:pt modelId="{32955ADC-E265-47CB-BD4E-83E3E04536DD}" type="pres">
      <dgm:prSet presAssocID="{06D64D64-0B22-43B3-BFD5-BC1B8494A48F}" presName="node" presStyleLbl="node1" presStyleIdx="1" presStyleCnt="4" custScaleX="215338" custScaleY="92423" custRadScaleRad="159685" custRadScaleInc="-9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31649-1068-44DC-AD56-AD1A8F47E3FC}" type="pres">
      <dgm:prSet presAssocID="{FAF85E2D-D208-49F0-948A-2C02BC0381EF}" presName="Name9" presStyleLbl="parChTrans1D2" presStyleIdx="2" presStyleCnt="4"/>
      <dgm:spPr/>
      <dgm:t>
        <a:bodyPr/>
        <a:lstStyle/>
        <a:p>
          <a:endParaRPr lang="en-US"/>
        </a:p>
      </dgm:t>
    </dgm:pt>
    <dgm:pt modelId="{162ED3E7-674C-456D-9A09-755DF560F45C}" type="pres">
      <dgm:prSet presAssocID="{FAF85E2D-D208-49F0-948A-2C02BC0381EF}" presName="connTx" presStyleLbl="parChTrans1D2" presStyleIdx="2" presStyleCnt="4"/>
      <dgm:spPr/>
      <dgm:t>
        <a:bodyPr/>
        <a:lstStyle/>
        <a:p>
          <a:endParaRPr lang="en-US"/>
        </a:p>
      </dgm:t>
    </dgm:pt>
    <dgm:pt modelId="{573B27BE-E315-40C0-80E7-BBDCC881870C}" type="pres">
      <dgm:prSet presAssocID="{FF92A1BC-F054-45E0-ADF5-2878F2849975}" presName="node" presStyleLbl="node1" presStyleIdx="2" presStyleCnt="4" custScaleX="215338" custScaleY="92423" custRadScaleRad="100483" custRadScaleInc="-12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08DB7-E7E7-49B4-B37F-EBAAD460D4E0}" type="pres">
      <dgm:prSet presAssocID="{037E08B9-95D2-4B29-ABA6-8A8A21B6DC2E}" presName="Name9" presStyleLbl="parChTrans1D2" presStyleIdx="3" presStyleCnt="4"/>
      <dgm:spPr/>
      <dgm:t>
        <a:bodyPr/>
        <a:lstStyle/>
        <a:p>
          <a:endParaRPr lang="en-US"/>
        </a:p>
      </dgm:t>
    </dgm:pt>
    <dgm:pt modelId="{8D3119BD-1D35-4C83-A836-64AA8DF7C0AF}" type="pres">
      <dgm:prSet presAssocID="{037E08B9-95D2-4B29-ABA6-8A8A21B6DC2E}" presName="connTx" presStyleLbl="parChTrans1D2" presStyleIdx="3" presStyleCnt="4"/>
      <dgm:spPr/>
      <dgm:t>
        <a:bodyPr/>
        <a:lstStyle/>
        <a:p>
          <a:endParaRPr lang="en-US"/>
        </a:p>
      </dgm:t>
    </dgm:pt>
    <dgm:pt modelId="{FB45B297-05FF-425E-B078-AD6B07BD3574}" type="pres">
      <dgm:prSet presAssocID="{F5B78DC0-A2BB-4DA1-B9F6-AB7C1DE9542F}" presName="node" presStyleLbl="node1" presStyleIdx="3" presStyleCnt="4" custScaleX="215338" custScaleY="92423" custRadScaleRad="144160" custRadScaleInc="1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27A041-EF8E-4850-A0DC-8DE6074FC107}" type="presOf" srcId="{06D64D64-0B22-43B3-BFD5-BC1B8494A48F}" destId="{32955ADC-E265-47CB-BD4E-83E3E04536DD}" srcOrd="0" destOrd="0" presId="urn:microsoft.com/office/officeart/2005/8/layout/radial1"/>
    <dgm:cxn modelId="{D587C2B5-7722-4AA7-AAE2-15428F557D11}" srcId="{111B8202-37F0-4EDB-A382-22FEA6C82CF1}" destId="{06D64D64-0B22-43B3-BFD5-BC1B8494A48F}" srcOrd="1" destOrd="0" parTransId="{66D86313-C478-41A6-9767-16A1A1117486}" sibTransId="{44BBA3D0-D3FA-4AF8-8FF9-C8DC2520AFDB}"/>
    <dgm:cxn modelId="{0ED95DC8-F805-4E21-9D13-4CC04CDCE9EC}" type="presOf" srcId="{BF776616-65CA-40E3-A136-22293B3BEA68}" destId="{0A4990FF-9CBC-4DAA-AD5D-31974FE26D3B}" srcOrd="1" destOrd="0" presId="urn:microsoft.com/office/officeart/2005/8/layout/radial1"/>
    <dgm:cxn modelId="{8F3B4A4E-1EA1-41CA-B433-5B4636FD386D}" type="presOf" srcId="{111B8202-37F0-4EDB-A382-22FEA6C82CF1}" destId="{BAB3247E-521A-457F-80E0-EE69887463CD}" srcOrd="0" destOrd="0" presId="urn:microsoft.com/office/officeart/2005/8/layout/radial1"/>
    <dgm:cxn modelId="{1B73ED02-87E6-4A38-B580-E633C6610C69}" type="presOf" srcId="{FAF85E2D-D208-49F0-948A-2C02BC0381EF}" destId="{ACC31649-1068-44DC-AD56-AD1A8F47E3FC}" srcOrd="0" destOrd="0" presId="urn:microsoft.com/office/officeart/2005/8/layout/radial1"/>
    <dgm:cxn modelId="{4605F38C-44C2-465E-B980-37CED2E7D5A7}" type="presOf" srcId="{FAF85E2D-D208-49F0-948A-2C02BC0381EF}" destId="{162ED3E7-674C-456D-9A09-755DF560F45C}" srcOrd="1" destOrd="0" presId="urn:microsoft.com/office/officeart/2005/8/layout/radial1"/>
    <dgm:cxn modelId="{24E61FA6-A3FF-45F0-BBEE-4C9C2165A389}" type="presOf" srcId="{66D86313-C478-41A6-9767-16A1A1117486}" destId="{3C500908-4FCA-4C5A-AA43-95CB42E4A190}" srcOrd="1" destOrd="0" presId="urn:microsoft.com/office/officeart/2005/8/layout/radial1"/>
    <dgm:cxn modelId="{0701E4F8-DE7C-41FA-B044-37D41CE24181}" type="presOf" srcId="{66D86313-C478-41A6-9767-16A1A1117486}" destId="{64B342BB-518C-4A2B-A91D-3B562C7831F5}" srcOrd="0" destOrd="0" presId="urn:microsoft.com/office/officeart/2005/8/layout/radial1"/>
    <dgm:cxn modelId="{1EE13D49-5CE9-4AC8-8237-F8626138B909}" type="presOf" srcId="{F5B78DC0-A2BB-4DA1-B9F6-AB7C1DE9542F}" destId="{FB45B297-05FF-425E-B078-AD6B07BD3574}" srcOrd="0" destOrd="0" presId="urn:microsoft.com/office/officeart/2005/8/layout/radial1"/>
    <dgm:cxn modelId="{BA3CBFEF-CE5A-48FB-9528-C91BFEE860C9}" type="presOf" srcId="{ACBED66E-29B1-43C1-A78E-8706B8174BEC}" destId="{65F7528D-D9D8-493F-98FA-8EB03C7AF2B8}" srcOrd="0" destOrd="0" presId="urn:microsoft.com/office/officeart/2005/8/layout/radial1"/>
    <dgm:cxn modelId="{FA6C1E07-2B3B-4A42-A9AE-14CF58F20287}" srcId="{111B8202-37F0-4EDB-A382-22FEA6C82CF1}" destId="{F5B78DC0-A2BB-4DA1-B9F6-AB7C1DE9542F}" srcOrd="3" destOrd="0" parTransId="{037E08B9-95D2-4B29-ABA6-8A8A21B6DC2E}" sibTransId="{C8502007-EED5-499D-BCE9-435FCB81D453}"/>
    <dgm:cxn modelId="{75F67875-BAB8-4234-8DD3-EA63FCF66F61}" type="presOf" srcId="{BF776616-65CA-40E3-A136-22293B3BEA68}" destId="{DCF04BB1-039B-4876-A17C-6FA9CD998676}" srcOrd="0" destOrd="0" presId="urn:microsoft.com/office/officeart/2005/8/layout/radial1"/>
    <dgm:cxn modelId="{6F1C57E7-08CF-45E3-9624-EEB21B60635B}" srcId="{111B8202-37F0-4EDB-A382-22FEA6C82CF1}" destId="{FF92A1BC-F054-45E0-ADF5-2878F2849975}" srcOrd="2" destOrd="0" parTransId="{FAF85E2D-D208-49F0-948A-2C02BC0381EF}" sibTransId="{DBA5C719-CD33-4475-80FB-0F44F3416712}"/>
    <dgm:cxn modelId="{1DFAB2C2-17ED-47FC-AD58-D13ECCA4D892}" type="presOf" srcId="{FF92A1BC-F054-45E0-ADF5-2878F2849975}" destId="{573B27BE-E315-40C0-80E7-BBDCC881870C}" srcOrd="0" destOrd="0" presId="urn:microsoft.com/office/officeart/2005/8/layout/radial1"/>
    <dgm:cxn modelId="{9A967EA4-0B10-4A58-B4FA-9FD124A59B31}" type="presOf" srcId="{037E08B9-95D2-4B29-ABA6-8A8A21B6DC2E}" destId="{6EC08DB7-E7E7-49B4-B37F-EBAAD460D4E0}" srcOrd="0" destOrd="0" presId="urn:microsoft.com/office/officeart/2005/8/layout/radial1"/>
    <dgm:cxn modelId="{BACAFA2D-0250-4F22-A5B2-DCCE34CA07E2}" type="presOf" srcId="{776A6679-8D96-48FC-B068-4A571C008E25}" destId="{11FAC094-6546-4779-A567-B7A6E37A8D72}" srcOrd="0" destOrd="0" presId="urn:microsoft.com/office/officeart/2005/8/layout/radial1"/>
    <dgm:cxn modelId="{0C45605B-588A-406E-BCA7-C6E3E8F2A4B9}" type="presOf" srcId="{037E08B9-95D2-4B29-ABA6-8A8A21B6DC2E}" destId="{8D3119BD-1D35-4C83-A836-64AA8DF7C0AF}" srcOrd="1" destOrd="0" presId="urn:microsoft.com/office/officeart/2005/8/layout/radial1"/>
    <dgm:cxn modelId="{4106A2DF-F42B-4050-A7A1-93E1DD72821B}" srcId="{ACBED66E-29B1-43C1-A78E-8706B8174BEC}" destId="{111B8202-37F0-4EDB-A382-22FEA6C82CF1}" srcOrd="0" destOrd="0" parTransId="{7F53F806-D165-4502-9F31-72DBE42E70FE}" sibTransId="{1EC31B61-C93A-4D18-BB45-0371FF21C788}"/>
    <dgm:cxn modelId="{E688D561-FD4E-40FA-8EFC-F5E312F0F1B0}" srcId="{111B8202-37F0-4EDB-A382-22FEA6C82CF1}" destId="{776A6679-8D96-48FC-B068-4A571C008E25}" srcOrd="0" destOrd="0" parTransId="{BF776616-65CA-40E3-A136-22293B3BEA68}" sibTransId="{079CED64-43C3-4FF6-9A77-276206E8AAB2}"/>
    <dgm:cxn modelId="{DF59CACD-2F4F-4A46-9A8E-FCD2710AB50A}" type="presParOf" srcId="{65F7528D-D9D8-493F-98FA-8EB03C7AF2B8}" destId="{BAB3247E-521A-457F-80E0-EE69887463CD}" srcOrd="0" destOrd="0" presId="urn:microsoft.com/office/officeart/2005/8/layout/radial1"/>
    <dgm:cxn modelId="{68D4CFA9-5850-4416-9BB2-B0C0E8CA3F13}" type="presParOf" srcId="{65F7528D-D9D8-493F-98FA-8EB03C7AF2B8}" destId="{DCF04BB1-039B-4876-A17C-6FA9CD998676}" srcOrd="1" destOrd="0" presId="urn:microsoft.com/office/officeart/2005/8/layout/radial1"/>
    <dgm:cxn modelId="{5537A7ED-66BF-4C52-ABE3-77143355B010}" type="presParOf" srcId="{DCF04BB1-039B-4876-A17C-6FA9CD998676}" destId="{0A4990FF-9CBC-4DAA-AD5D-31974FE26D3B}" srcOrd="0" destOrd="0" presId="urn:microsoft.com/office/officeart/2005/8/layout/radial1"/>
    <dgm:cxn modelId="{FE2A2054-3BBF-4996-8BE8-8B104582FA46}" type="presParOf" srcId="{65F7528D-D9D8-493F-98FA-8EB03C7AF2B8}" destId="{11FAC094-6546-4779-A567-B7A6E37A8D72}" srcOrd="2" destOrd="0" presId="urn:microsoft.com/office/officeart/2005/8/layout/radial1"/>
    <dgm:cxn modelId="{7CDC89E4-32B0-44F4-BCAA-1F0F24F090BC}" type="presParOf" srcId="{65F7528D-D9D8-493F-98FA-8EB03C7AF2B8}" destId="{64B342BB-518C-4A2B-A91D-3B562C7831F5}" srcOrd="3" destOrd="0" presId="urn:microsoft.com/office/officeart/2005/8/layout/radial1"/>
    <dgm:cxn modelId="{D8DF1166-5A3F-42C5-A8BE-4F8906CFB92C}" type="presParOf" srcId="{64B342BB-518C-4A2B-A91D-3B562C7831F5}" destId="{3C500908-4FCA-4C5A-AA43-95CB42E4A190}" srcOrd="0" destOrd="0" presId="urn:microsoft.com/office/officeart/2005/8/layout/radial1"/>
    <dgm:cxn modelId="{ABEEAB26-F5FF-410D-AECE-F6FA6712AE3B}" type="presParOf" srcId="{65F7528D-D9D8-493F-98FA-8EB03C7AF2B8}" destId="{32955ADC-E265-47CB-BD4E-83E3E04536DD}" srcOrd="4" destOrd="0" presId="urn:microsoft.com/office/officeart/2005/8/layout/radial1"/>
    <dgm:cxn modelId="{9B4CEFE7-A2D7-4261-B665-7BD9E1D7EDD5}" type="presParOf" srcId="{65F7528D-D9D8-493F-98FA-8EB03C7AF2B8}" destId="{ACC31649-1068-44DC-AD56-AD1A8F47E3FC}" srcOrd="5" destOrd="0" presId="urn:microsoft.com/office/officeart/2005/8/layout/radial1"/>
    <dgm:cxn modelId="{B926E2D0-A077-41A4-AC23-7BA4565DC9FD}" type="presParOf" srcId="{ACC31649-1068-44DC-AD56-AD1A8F47E3FC}" destId="{162ED3E7-674C-456D-9A09-755DF560F45C}" srcOrd="0" destOrd="0" presId="urn:microsoft.com/office/officeart/2005/8/layout/radial1"/>
    <dgm:cxn modelId="{4609F0FD-0A44-4D2F-80FF-9FC211F5B9B2}" type="presParOf" srcId="{65F7528D-D9D8-493F-98FA-8EB03C7AF2B8}" destId="{573B27BE-E315-40C0-80E7-BBDCC881870C}" srcOrd="6" destOrd="0" presId="urn:microsoft.com/office/officeart/2005/8/layout/radial1"/>
    <dgm:cxn modelId="{753960F6-4096-4F5C-AF5E-D850B54FB5B8}" type="presParOf" srcId="{65F7528D-D9D8-493F-98FA-8EB03C7AF2B8}" destId="{6EC08DB7-E7E7-49B4-B37F-EBAAD460D4E0}" srcOrd="7" destOrd="0" presId="urn:microsoft.com/office/officeart/2005/8/layout/radial1"/>
    <dgm:cxn modelId="{A9D2D00E-7021-45CB-BDB3-DA670E3A2F4C}" type="presParOf" srcId="{6EC08DB7-E7E7-49B4-B37F-EBAAD460D4E0}" destId="{8D3119BD-1D35-4C83-A836-64AA8DF7C0AF}" srcOrd="0" destOrd="0" presId="urn:microsoft.com/office/officeart/2005/8/layout/radial1"/>
    <dgm:cxn modelId="{B73DCA78-6E24-46CA-9C7F-51B7BFD4E226}" type="presParOf" srcId="{65F7528D-D9D8-493F-98FA-8EB03C7AF2B8}" destId="{FB45B297-05FF-425E-B078-AD6B07BD357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314DBB-B7C3-4747-9CE3-A76E9E78F3B7}">
      <dsp:nvSpPr>
        <dsp:cNvPr id="0" name=""/>
        <dsp:cNvSpPr/>
      </dsp:nvSpPr>
      <dsp:spPr>
        <a:xfrm>
          <a:off x="3276600" y="1600200"/>
          <a:ext cx="2362199" cy="190499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Measuring Equipment</a:t>
          </a:r>
          <a:endParaRPr lang="en-US" sz="3000" kern="1200" dirty="0"/>
        </a:p>
      </dsp:txBody>
      <dsp:txXfrm>
        <a:off x="3622536" y="1879181"/>
        <a:ext cx="1670327" cy="1347037"/>
      </dsp:txXfrm>
    </dsp:sp>
    <dsp:sp modelId="{8268533E-6F18-4DA1-B5AC-CFC7882DC975}">
      <dsp:nvSpPr>
        <dsp:cNvPr id="0" name=""/>
        <dsp:cNvSpPr/>
      </dsp:nvSpPr>
      <dsp:spPr>
        <a:xfrm rot="16200000">
          <a:off x="4370031" y="1498339"/>
          <a:ext cx="175336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175336" y="1419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53316" y="1508148"/>
        <a:ext cx="8766" cy="8766"/>
      </dsp:txXfrm>
    </dsp:sp>
    <dsp:sp modelId="{BACCC126-548E-4806-A8F3-4681FF47D259}">
      <dsp:nvSpPr>
        <dsp:cNvPr id="0" name=""/>
        <dsp:cNvSpPr/>
      </dsp:nvSpPr>
      <dsp:spPr>
        <a:xfrm>
          <a:off x="2897589" y="18959"/>
          <a:ext cx="3120220" cy="14059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Liquid Measuring Cups</a:t>
          </a:r>
          <a:endParaRPr lang="en-US" sz="2200" b="1" kern="1200" dirty="0"/>
        </a:p>
      </dsp:txBody>
      <dsp:txXfrm>
        <a:off x="3354535" y="224849"/>
        <a:ext cx="2206328" cy="994123"/>
      </dsp:txXfrm>
    </dsp:sp>
    <dsp:sp modelId="{6D771F1F-060D-40E2-BC63-83389DAF81A3}">
      <dsp:nvSpPr>
        <dsp:cNvPr id="0" name=""/>
        <dsp:cNvSpPr/>
      </dsp:nvSpPr>
      <dsp:spPr>
        <a:xfrm rot="21574431">
          <a:off x="5638748" y="2529438"/>
          <a:ext cx="76467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76467" y="1419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675070" y="2541719"/>
        <a:ext cx="3823" cy="3823"/>
      </dsp:txXfrm>
    </dsp:sp>
    <dsp:sp modelId="{340C798E-175E-4E9B-AE1F-3091F37783DF}">
      <dsp:nvSpPr>
        <dsp:cNvPr id="0" name=""/>
        <dsp:cNvSpPr/>
      </dsp:nvSpPr>
      <dsp:spPr>
        <a:xfrm>
          <a:off x="5715002" y="1828792"/>
          <a:ext cx="3120220" cy="14059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Scales</a:t>
          </a:r>
          <a:endParaRPr lang="en-US" sz="2200" b="1" kern="1200" dirty="0"/>
        </a:p>
      </dsp:txBody>
      <dsp:txXfrm>
        <a:off x="6171948" y="2034682"/>
        <a:ext cx="2206328" cy="994123"/>
      </dsp:txXfrm>
    </dsp:sp>
    <dsp:sp modelId="{D7D3CAC0-42EA-49A9-83E4-7E4A2F773D45}">
      <dsp:nvSpPr>
        <dsp:cNvPr id="0" name=""/>
        <dsp:cNvSpPr/>
      </dsp:nvSpPr>
      <dsp:spPr>
        <a:xfrm rot="5400000">
          <a:off x="4370031" y="3578675"/>
          <a:ext cx="175336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175336" y="1419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53316" y="3588484"/>
        <a:ext cx="8766" cy="8766"/>
      </dsp:txXfrm>
    </dsp:sp>
    <dsp:sp modelId="{A77C6C28-E438-46F0-B791-B00CF50FEA7C}">
      <dsp:nvSpPr>
        <dsp:cNvPr id="0" name=""/>
        <dsp:cNvSpPr/>
      </dsp:nvSpPr>
      <dsp:spPr>
        <a:xfrm>
          <a:off x="2897589" y="3680536"/>
          <a:ext cx="3120220" cy="14059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Thermometers</a:t>
          </a:r>
          <a:endParaRPr lang="en-US" sz="2200" b="1" kern="1200" dirty="0"/>
        </a:p>
      </dsp:txBody>
      <dsp:txXfrm>
        <a:off x="3354535" y="3886426"/>
        <a:ext cx="2206328" cy="994123"/>
      </dsp:txXfrm>
    </dsp:sp>
    <dsp:sp modelId="{4CC2D891-4111-460B-AE57-24550A225700}">
      <dsp:nvSpPr>
        <dsp:cNvPr id="0" name=""/>
        <dsp:cNvSpPr/>
      </dsp:nvSpPr>
      <dsp:spPr>
        <a:xfrm rot="10824840">
          <a:off x="3120021" y="2529407"/>
          <a:ext cx="156627" cy="28384"/>
        </a:xfrm>
        <a:custGeom>
          <a:avLst/>
          <a:gdLst/>
          <a:ahLst/>
          <a:cxnLst/>
          <a:rect l="0" t="0" r="0" b="0"/>
          <a:pathLst>
            <a:path>
              <a:moveTo>
                <a:pt x="0" y="14192"/>
              </a:moveTo>
              <a:lnTo>
                <a:pt x="156627" y="14192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94420" y="2539684"/>
        <a:ext cx="7831" cy="7831"/>
      </dsp:txXfrm>
    </dsp:sp>
    <dsp:sp modelId="{D2E8C376-B3AB-4560-B283-7B169CCD1AE8}">
      <dsp:nvSpPr>
        <dsp:cNvPr id="0" name=""/>
        <dsp:cNvSpPr/>
      </dsp:nvSpPr>
      <dsp:spPr>
        <a:xfrm>
          <a:off x="3" y="1828810"/>
          <a:ext cx="3120220" cy="140590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Dry Measuring Cups and Spoons</a:t>
          </a:r>
          <a:endParaRPr lang="en-US" sz="2200" b="1" kern="1200" dirty="0"/>
        </a:p>
      </dsp:txBody>
      <dsp:txXfrm>
        <a:off x="456949" y="2034700"/>
        <a:ext cx="2206328" cy="994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A913C-C2A1-450F-92F4-C1A792216194}">
      <dsp:nvSpPr>
        <dsp:cNvPr id="0" name=""/>
        <dsp:cNvSpPr/>
      </dsp:nvSpPr>
      <dsp:spPr>
        <a:xfrm>
          <a:off x="386655" y="892"/>
          <a:ext cx="1946671" cy="11680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Rolling Pin</a:t>
          </a:r>
          <a:endParaRPr lang="en-US" sz="3500" kern="1200" dirty="0"/>
        </a:p>
      </dsp:txBody>
      <dsp:txXfrm>
        <a:off x="386655" y="892"/>
        <a:ext cx="1946671" cy="1168003"/>
      </dsp:txXfrm>
    </dsp:sp>
    <dsp:sp modelId="{3AD021E9-1B77-4D29-932C-D7CA9790EDBB}">
      <dsp:nvSpPr>
        <dsp:cNvPr id="0" name=""/>
        <dsp:cNvSpPr/>
      </dsp:nvSpPr>
      <dsp:spPr>
        <a:xfrm>
          <a:off x="2527994" y="892"/>
          <a:ext cx="1946671" cy="1168003"/>
        </a:xfrm>
        <a:prstGeom prst="rect">
          <a:avLst/>
        </a:prstGeom>
        <a:solidFill>
          <a:schemeClr val="accent3">
            <a:hueOff val="-465081"/>
            <a:satOff val="-2548"/>
            <a:lumOff val="78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Pastry Brush</a:t>
          </a:r>
          <a:endParaRPr lang="en-US" sz="3500" kern="1200" dirty="0"/>
        </a:p>
      </dsp:txBody>
      <dsp:txXfrm>
        <a:off x="2527994" y="892"/>
        <a:ext cx="1946671" cy="1168003"/>
      </dsp:txXfrm>
    </dsp:sp>
    <dsp:sp modelId="{9C792CD4-3B7B-4D91-8436-DF78A163D9E8}">
      <dsp:nvSpPr>
        <dsp:cNvPr id="0" name=""/>
        <dsp:cNvSpPr/>
      </dsp:nvSpPr>
      <dsp:spPr>
        <a:xfrm>
          <a:off x="4669333" y="892"/>
          <a:ext cx="1946671" cy="1168003"/>
        </a:xfrm>
        <a:prstGeom prst="rect">
          <a:avLst/>
        </a:prstGeom>
        <a:solidFill>
          <a:schemeClr val="accent3">
            <a:hueOff val="-930162"/>
            <a:satOff val="-5095"/>
            <a:lumOff val="15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Whisk</a:t>
          </a:r>
          <a:endParaRPr lang="en-US" sz="3500" kern="1200" dirty="0"/>
        </a:p>
      </dsp:txBody>
      <dsp:txXfrm>
        <a:off x="4669333" y="892"/>
        <a:ext cx="1946671" cy="1168003"/>
      </dsp:txXfrm>
    </dsp:sp>
    <dsp:sp modelId="{3B790DBF-5297-4D77-9596-E9FC22AB9CA3}">
      <dsp:nvSpPr>
        <dsp:cNvPr id="0" name=""/>
        <dsp:cNvSpPr/>
      </dsp:nvSpPr>
      <dsp:spPr>
        <a:xfrm>
          <a:off x="6810672" y="892"/>
          <a:ext cx="1946671" cy="1168003"/>
        </a:xfrm>
        <a:prstGeom prst="rect">
          <a:avLst/>
        </a:prstGeom>
        <a:solidFill>
          <a:schemeClr val="accent3">
            <a:hueOff val="-1395243"/>
            <a:satOff val="-7643"/>
            <a:lumOff val="235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Kitchen Spoons</a:t>
          </a:r>
          <a:endParaRPr lang="en-US" sz="3500" kern="1200" dirty="0"/>
        </a:p>
      </dsp:txBody>
      <dsp:txXfrm>
        <a:off x="6810672" y="892"/>
        <a:ext cx="1946671" cy="1168003"/>
      </dsp:txXfrm>
    </dsp:sp>
    <dsp:sp modelId="{7ACA92C4-E2EE-4D5F-B694-45C4DF4304A8}">
      <dsp:nvSpPr>
        <dsp:cNvPr id="0" name=""/>
        <dsp:cNvSpPr/>
      </dsp:nvSpPr>
      <dsp:spPr>
        <a:xfrm>
          <a:off x="386655" y="1363563"/>
          <a:ext cx="1946671" cy="1168003"/>
        </a:xfrm>
        <a:prstGeom prst="rect">
          <a:avLst/>
        </a:prstGeom>
        <a:solidFill>
          <a:schemeClr val="accent3">
            <a:hueOff val="-1860324"/>
            <a:satOff val="-10190"/>
            <a:lumOff val="313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Pastry Blender</a:t>
          </a:r>
          <a:endParaRPr lang="en-US" sz="3500" kern="1200" dirty="0"/>
        </a:p>
      </dsp:txBody>
      <dsp:txXfrm>
        <a:off x="386655" y="1363563"/>
        <a:ext cx="1946671" cy="1168003"/>
      </dsp:txXfrm>
    </dsp:sp>
    <dsp:sp modelId="{5FE462B2-5460-460F-906F-E9AF7E5C4C51}">
      <dsp:nvSpPr>
        <dsp:cNvPr id="0" name=""/>
        <dsp:cNvSpPr/>
      </dsp:nvSpPr>
      <dsp:spPr>
        <a:xfrm>
          <a:off x="2527994" y="1363563"/>
          <a:ext cx="1946671" cy="1168003"/>
        </a:xfrm>
        <a:prstGeom prst="rect">
          <a:avLst/>
        </a:prstGeom>
        <a:solidFill>
          <a:schemeClr val="accent3">
            <a:hueOff val="-2325405"/>
            <a:satOff val="-12738"/>
            <a:lumOff val="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Cutting Board</a:t>
          </a:r>
          <a:endParaRPr lang="en-US" sz="3500" kern="1200" dirty="0"/>
        </a:p>
      </dsp:txBody>
      <dsp:txXfrm>
        <a:off x="2527994" y="1363563"/>
        <a:ext cx="1946671" cy="1168003"/>
      </dsp:txXfrm>
    </dsp:sp>
    <dsp:sp modelId="{D7AB04F0-7DAF-4DA0-824B-ED86FFB9C6EB}">
      <dsp:nvSpPr>
        <dsp:cNvPr id="0" name=""/>
        <dsp:cNvSpPr/>
      </dsp:nvSpPr>
      <dsp:spPr>
        <a:xfrm>
          <a:off x="4669333" y="1363563"/>
          <a:ext cx="1946671" cy="1168003"/>
        </a:xfrm>
        <a:prstGeom prst="rect">
          <a:avLst/>
        </a:prstGeom>
        <a:solidFill>
          <a:schemeClr val="accent3">
            <a:hueOff val="-2790486"/>
            <a:satOff val="-15286"/>
            <a:lumOff val="470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Wooden Spoon</a:t>
          </a:r>
          <a:endParaRPr lang="en-US" sz="3500" kern="1200" dirty="0"/>
        </a:p>
      </dsp:txBody>
      <dsp:txXfrm>
        <a:off x="4669333" y="1363563"/>
        <a:ext cx="1946671" cy="1168003"/>
      </dsp:txXfrm>
    </dsp:sp>
    <dsp:sp modelId="{6C98085B-E3F8-4A1C-B85A-BC373CEB4BD9}">
      <dsp:nvSpPr>
        <dsp:cNvPr id="0" name=""/>
        <dsp:cNvSpPr/>
      </dsp:nvSpPr>
      <dsp:spPr>
        <a:xfrm>
          <a:off x="6810672" y="1363563"/>
          <a:ext cx="1946671" cy="1168003"/>
        </a:xfrm>
        <a:prstGeom prst="rect">
          <a:avLst/>
        </a:prstGeom>
        <a:solidFill>
          <a:schemeClr val="accent3">
            <a:hueOff val="-3255567"/>
            <a:satOff val="-17833"/>
            <a:lumOff val="54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Rubber Spatula</a:t>
          </a:r>
          <a:endParaRPr lang="en-US" sz="3500" kern="1200" dirty="0"/>
        </a:p>
      </dsp:txBody>
      <dsp:txXfrm>
        <a:off x="6810672" y="1363563"/>
        <a:ext cx="1946671" cy="1168003"/>
      </dsp:txXfrm>
    </dsp:sp>
    <dsp:sp modelId="{2BDC2000-9E9A-4BE0-B11D-5D92EF01F527}">
      <dsp:nvSpPr>
        <dsp:cNvPr id="0" name=""/>
        <dsp:cNvSpPr/>
      </dsp:nvSpPr>
      <dsp:spPr>
        <a:xfrm>
          <a:off x="386655" y="2726233"/>
          <a:ext cx="1946671" cy="1168003"/>
        </a:xfrm>
        <a:prstGeom prst="rect">
          <a:avLst/>
        </a:prstGeom>
        <a:solidFill>
          <a:schemeClr val="accent3">
            <a:hueOff val="-3720648"/>
            <a:satOff val="-20381"/>
            <a:lumOff val="627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Tongs</a:t>
          </a:r>
          <a:endParaRPr lang="en-US" sz="3500" kern="1200" dirty="0"/>
        </a:p>
      </dsp:txBody>
      <dsp:txXfrm>
        <a:off x="386655" y="2726233"/>
        <a:ext cx="1946671" cy="1168003"/>
      </dsp:txXfrm>
    </dsp:sp>
    <dsp:sp modelId="{EB95F858-6D25-419B-9F6F-3328BCC858C7}">
      <dsp:nvSpPr>
        <dsp:cNvPr id="0" name=""/>
        <dsp:cNvSpPr/>
      </dsp:nvSpPr>
      <dsp:spPr>
        <a:xfrm>
          <a:off x="2527994" y="2726233"/>
          <a:ext cx="1946671" cy="1168003"/>
        </a:xfrm>
        <a:prstGeom prst="rect">
          <a:avLst/>
        </a:prstGeom>
        <a:solidFill>
          <a:schemeClr val="accent3">
            <a:hueOff val="-4185729"/>
            <a:satOff val="-22928"/>
            <a:lumOff val="70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Ladle</a:t>
          </a:r>
          <a:endParaRPr lang="en-US" sz="3500" kern="1200" dirty="0"/>
        </a:p>
      </dsp:txBody>
      <dsp:txXfrm>
        <a:off x="2527994" y="2726233"/>
        <a:ext cx="1946671" cy="1168003"/>
      </dsp:txXfrm>
    </dsp:sp>
    <dsp:sp modelId="{933168B2-2266-4279-B1BA-798712085A65}">
      <dsp:nvSpPr>
        <dsp:cNvPr id="0" name=""/>
        <dsp:cNvSpPr/>
      </dsp:nvSpPr>
      <dsp:spPr>
        <a:xfrm>
          <a:off x="4669333" y="2726233"/>
          <a:ext cx="1946671" cy="1168003"/>
        </a:xfrm>
        <a:prstGeom prst="rect">
          <a:avLst/>
        </a:prstGeom>
        <a:solidFill>
          <a:schemeClr val="accent3">
            <a:hueOff val="-4650810"/>
            <a:satOff val="-25476"/>
            <a:lumOff val="784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Scoops</a:t>
          </a:r>
          <a:endParaRPr lang="en-US" sz="3500" kern="1200" dirty="0"/>
        </a:p>
      </dsp:txBody>
      <dsp:txXfrm>
        <a:off x="4669333" y="2726233"/>
        <a:ext cx="1946671" cy="1168003"/>
      </dsp:txXfrm>
    </dsp:sp>
    <dsp:sp modelId="{7C60A197-FE2C-415A-B008-35FF373BFD60}">
      <dsp:nvSpPr>
        <dsp:cNvPr id="0" name=""/>
        <dsp:cNvSpPr/>
      </dsp:nvSpPr>
      <dsp:spPr>
        <a:xfrm>
          <a:off x="6810672" y="2726233"/>
          <a:ext cx="1946671" cy="1168003"/>
        </a:xfrm>
        <a:prstGeom prst="rect">
          <a:avLst/>
        </a:prstGeom>
        <a:solidFill>
          <a:schemeClr val="accent3">
            <a:hueOff val="-5115891"/>
            <a:satOff val="-28023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Spatula</a:t>
          </a:r>
          <a:endParaRPr lang="en-US" sz="3500" kern="1200" dirty="0"/>
        </a:p>
      </dsp:txBody>
      <dsp:txXfrm>
        <a:off x="6810672" y="2726233"/>
        <a:ext cx="1946671" cy="1168003"/>
      </dsp:txXfrm>
    </dsp:sp>
    <dsp:sp modelId="{35DBE5D4-6D8B-4667-8FD0-2D39C8A50E37}">
      <dsp:nvSpPr>
        <dsp:cNvPr id="0" name=""/>
        <dsp:cNvSpPr/>
      </dsp:nvSpPr>
      <dsp:spPr>
        <a:xfrm>
          <a:off x="3598664" y="4088903"/>
          <a:ext cx="1946671" cy="1168003"/>
        </a:xfrm>
        <a:prstGeom prst="rect">
          <a:avLst/>
        </a:prstGeom>
        <a:solidFill>
          <a:schemeClr val="accent3">
            <a:hueOff val="-5580972"/>
            <a:satOff val="-30571"/>
            <a:lumOff val="941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Grater </a:t>
          </a:r>
          <a:endParaRPr lang="en-US" sz="3500" kern="1200" dirty="0"/>
        </a:p>
      </dsp:txBody>
      <dsp:txXfrm>
        <a:off x="3598664" y="4088903"/>
        <a:ext cx="1946671" cy="1168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CCD30-FD63-4F71-98B2-EC9A442615B6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339DA-9248-455A-9062-3A6D2DE243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41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72ABB-EA91-41F3-832F-43E689466577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49763"/>
            <a:ext cx="5683250" cy="421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899525"/>
            <a:ext cx="30781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C7F77-308C-467E-AB05-96C9D5426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>
        <p:tmplLst>
          <p:tmpl lvl="1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DAE522-CB7A-4FF7-B9CE-B8E59B38B799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09D681-FF9B-49F3-A3D5-6AD14EB062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m/url?sa=i&amp;rct=j&amp;q=&amp;source=images&amp;cd=&amp;cad=rja&amp;docid=QZOUC8xUea5hYM&amp;tbnid=H6FdxURzSPZP4M:&amp;ved=0CAUQjRw&amp;url=http://www.cuisipro.com/en/Deluxe-Pastry-Blender-plu74-7118.html&amp;ei=NxPCUdHOJdHgigKmioCACg&amp;bvm=bv.48175248,d.cGE&amp;psig=AFQjCNFqAX2fMN5lQGkb43Dr8QDI-lRQKQ&amp;ust=1371759793810016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www.google.com/url?sa=i&amp;rct=j&amp;q=&amp;source=images&amp;cd=&amp;cad=rja&amp;docid=zhHwY3MNHx9TYM&amp;tbnid=XJmJdTsA3Qwy4M:&amp;ved=0CAUQjRw&amp;url=http://www.overstock.com/Home-Garden/Cutting-Boards/6448/subcat.html&amp;ei=yBLCUfO7GaXSiALr6YHACA&amp;bvm=bv.48175248,d.cGE&amp;psig=AFQjCNE72QRP6VuDEHn9kqpaiMSSoCSLbw&amp;ust=1371759686404864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www.google.com/url?sa=i&amp;rct=j&amp;q=&amp;esrc=s&amp;frm=1&amp;source=images&amp;cd=&amp;cad=rja&amp;docid=FMsPn5VYDM-DwM&amp;tbnid=HEI2Db6fTj3b7M:&amp;ved=0CAUQjRw&amp;url=http://myedibles.blogspot.com/2012/05/types-of-baking-pans.html&amp;ei=EUgrUs6KOqSGjALS4oCwBQ&amp;bvm=bv.51773540,d.cGE&amp;psig=AFQjCNFvkiws1gqoxwjd5SJ77vSkBFlg7w&amp;ust=1378654603834758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hyperlink" Target="http://www.amazon.com/gp/product/B00005QFKG?ie=UTF8&amp;tag=blenderexpert-20&amp;link_code=as3&amp;camp=211189&amp;creative=373489&amp;creativeASIN=B00005QFKG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Tools and Equipment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Flour Sifter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5626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Used to sift flour or other dry ingredients in order to remove lumps.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Helps keep you from </a:t>
            </a:r>
            <a:r>
              <a:rPr lang="en-US" dirty="0" err="1" smtClean="0"/>
              <a:t>overmixing</a:t>
            </a:r>
            <a:r>
              <a:rPr lang="en-US" dirty="0" smtClean="0"/>
              <a:t> batters and developing too much gluten.</a:t>
            </a:r>
            <a:endParaRPr lang="en-US" dirty="0"/>
          </a:p>
        </p:txBody>
      </p:sp>
      <p:pic>
        <p:nvPicPr>
          <p:cNvPr id="58370" name="Picture 2" descr="C:\Users\Heather\AppData\Local\Microsoft\Windows\Temporary Internet Files\Content.IE5\3TLQAHPH\MC9003410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133600"/>
            <a:ext cx="3363258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Pots and Pans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537575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Stockpot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8768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Large pot that is taller than it is wide with straight sides.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 have a spigot at the base so liquid can be drained off without lifting the heavy pot.</a:t>
            </a:r>
            <a:endParaRPr lang="en-US" dirty="0"/>
          </a:p>
        </p:txBody>
      </p:sp>
      <p:pic>
        <p:nvPicPr>
          <p:cNvPr id="29698" name="Picture 2" descr="http://www.polarware.com/images/food-service/cookware-bakeware/stock-pot-with-fauc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362200"/>
            <a:ext cx="4110372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Sauce 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86800" cy="1219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This pan has </a:t>
            </a:r>
            <a:r>
              <a:rPr lang="en-US" b="1" dirty="0" smtClean="0"/>
              <a:t>straight</a:t>
            </a:r>
            <a:r>
              <a:rPr lang="en-US" dirty="0" smtClean="0"/>
              <a:t> sides and a single, long handle. </a:t>
            </a:r>
            <a:endParaRPr lang="en-US" dirty="0"/>
          </a:p>
        </p:txBody>
      </p:sp>
      <p:pic>
        <p:nvPicPr>
          <p:cNvPr id="28674" name="Picture 2" descr="http://www.ikea.com/us/en/images/products/favorit-saucepan-with-lid__64642_PE174146_S4.jpg"/>
          <p:cNvPicPr>
            <a:picLocks noChangeAspect="1" noChangeArrowheads="1"/>
          </p:cNvPicPr>
          <p:nvPr/>
        </p:nvPicPr>
        <p:blipFill>
          <a:blip r:embed="rId2" cstate="print"/>
          <a:srcRect t="24000" b="20000"/>
          <a:stretch>
            <a:fillRect/>
          </a:stretch>
        </p:blipFill>
        <p:spPr bwMode="auto">
          <a:xfrm>
            <a:off x="1752600" y="3124200"/>
            <a:ext cx="6248400" cy="33388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Sauce Pot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1295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Similar in shape to a stockpot, but not as large.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Has straight sides and two loop handles for lifting.</a:t>
            </a:r>
            <a:endParaRPr lang="en-US" dirty="0"/>
          </a:p>
        </p:txBody>
      </p:sp>
      <p:pic>
        <p:nvPicPr>
          <p:cNvPr id="27650" name="Picture 2" descr="http://www.twinsupply.com/vollrathfoodservice/images/large/5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200400"/>
            <a:ext cx="5105400" cy="317993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err="1" smtClean="0"/>
              <a:t>Saute</a:t>
            </a:r>
            <a:r>
              <a:rPr lang="en-US" dirty="0" smtClean="0"/>
              <a:t> 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144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shallow skillet with </a:t>
            </a:r>
            <a:r>
              <a:rPr lang="en-US" b="1" dirty="0" smtClean="0"/>
              <a:t>sloping</a:t>
            </a:r>
            <a:r>
              <a:rPr lang="en-US" dirty="0" smtClean="0"/>
              <a:t> sides and a single long handle. </a:t>
            </a:r>
            <a:endParaRPr lang="en-US" dirty="0"/>
          </a:p>
        </p:txBody>
      </p:sp>
      <p:pic>
        <p:nvPicPr>
          <p:cNvPr id="26626" name="Picture 2" descr="http://www.webstaurantstore.com/8-vollrath-arkadia-7008-natural-finish-aluminum-fry-pan/8-vollrath-arkadia-7008-natural-finish-aluminum-fry-pan.jpg"/>
          <p:cNvPicPr>
            <a:picLocks noChangeAspect="1" noChangeArrowheads="1"/>
          </p:cNvPicPr>
          <p:nvPr/>
        </p:nvPicPr>
        <p:blipFill>
          <a:blip r:embed="rId2" cstate="print"/>
          <a:srcRect t="21333" b="22667"/>
          <a:stretch>
            <a:fillRect/>
          </a:stretch>
        </p:blipFill>
        <p:spPr bwMode="auto">
          <a:xfrm>
            <a:off x="1524000" y="3276600"/>
            <a:ext cx="5105400" cy="28590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Griddle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1054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heavy round or rectangular surface for making flat items like pancakes and burgers.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Flat with no sides and can be built directly into the stove.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May have grooves or indentations around the edge to allow grease to drain away.</a:t>
            </a:r>
            <a:endParaRPr lang="en-US" dirty="0"/>
          </a:p>
        </p:txBody>
      </p:sp>
      <p:pic>
        <p:nvPicPr>
          <p:cNvPr id="23554" name="Picture 2" descr="http://tramontinadutchovens.com/index_files/cast-iron-grid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4720" y="1981200"/>
            <a:ext cx="3713480" cy="38862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Other Tools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53766096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Rolling Pins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8006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Used to roll out dough into a thin sheet, such as cookie dough, pizza dough, and pasta dough.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170" name="Picture 2" descr="http://www.chefscatalog.com/img/products/285x285/24459_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133600"/>
            <a:ext cx="3657599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Pastry Brush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50292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Pastry brushes are used to brush items with egg wash, glaze, etc.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Larger bench brushes are used to brush flour from tabletops and from the surface of dough.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3314" name="Picture 2" descr="http://www.bakingshop.com/bc/img/BRS-2-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6670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Measuring Equipment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915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3.bp.blogspot.com/-mX1pcl3cNfc/Tb4OZ3PnWKI/AAAAAAAAB1E/pMwF1w-S9aM/s1600/wh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600200"/>
            <a:ext cx="4762500" cy="467677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Whisk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9530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Tool made of a series of curved wires attached to a metal rod.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Used to incorporate air into dishes, like whipped cream or meringue, or to get lumps out of soups and sauces.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polarware.com/images/health-care/food-tech-dietary/kitchen-spo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8882" y="2286000"/>
            <a:ext cx="4705118" cy="3124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Kitchen Spoons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8768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Metal spoons that can be slotted (slotted spoons), or without slots. 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Slotted spoons are used for draining, and those without slots are used for stirring and serving.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Pastry Blender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76400"/>
            <a:ext cx="4953000" cy="5029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Used to “cut” butter into flour or other dry ingredients.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Used to make biscuits and pies. </a:t>
            </a:r>
            <a:endParaRPr lang="en-US" dirty="0"/>
          </a:p>
        </p:txBody>
      </p:sp>
      <p:pic>
        <p:nvPicPr>
          <p:cNvPr id="8194" name="Picture 2" descr="http://www.cuisipro.com/images/products/74/74-7/d.74-711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86000"/>
            <a:ext cx="3895725" cy="390849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Cutting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3434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Surface used to chop vegetables, meats, nuts, and other foods.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be made of plastic, glass, or wood. </a:t>
            </a:r>
            <a:endParaRPr lang="en-US" dirty="0"/>
          </a:p>
        </p:txBody>
      </p:sp>
      <p:pic>
        <p:nvPicPr>
          <p:cNvPr id="1026" name="Picture 2" descr="http://ak1.ostkcdn.com/images/products/80/607/P1473564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4333" t="8492" b="19411"/>
          <a:stretch>
            <a:fillRect/>
          </a:stretch>
        </p:blipFill>
        <p:spPr bwMode="auto">
          <a:xfrm>
            <a:off x="4391758" y="2209800"/>
            <a:ext cx="4752242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webstaurantstore.com/12-wooden-spoon/12-wooden-spo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9800"/>
            <a:ext cx="4152900" cy="388988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Wooden Spoon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8768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Much like a kitchen spoon, but is made out of wood.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Does not transfer heat easily, meaning it can be more comfortable to hold when stirring hot items compared to a kitchen spoon.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burn if left unattended in a hot pot or near a flame.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Rubber Spatula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5720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Tool with a rubber scraper on the end.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Used for stirring ingredients, folding, and scraping remaining batters and ingredients out of bowls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Should not be used to stir items in hot pots because they can sometimes melt.</a:t>
            </a:r>
            <a:endParaRPr lang="en-US" dirty="0"/>
          </a:p>
        </p:txBody>
      </p:sp>
      <p:pic>
        <p:nvPicPr>
          <p:cNvPr id="12290" name="Picture 2" descr="http://4.bp.blogspot.com/-OG6GTQodwAI/T7e1afPdINI/AAAAAAAABLQ/tcnYSSHz0jM/s1600/Rubber+Spatul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3600"/>
            <a:ext cx="3810000" cy="38100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realtor.com/home-garden/Images/cuisipro-locking-tongs-8_tcm12-32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1217" y="2362200"/>
            <a:ext cx="4542783" cy="332422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Tongs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6482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Utensils, often metal, used for grilling, serving, transferring food, etc.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Should not be left in a pot or near a heat source because they can get very hot.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Ladles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8768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cup-like scoop with a long handle, slightly curved at the top.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Used to scoop out soups, stews, and sauces.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Comes in a variety of sizes.</a:t>
            </a:r>
            <a:endParaRPr lang="en-US" dirty="0"/>
          </a:p>
        </p:txBody>
      </p:sp>
      <p:pic>
        <p:nvPicPr>
          <p:cNvPr id="15362" name="Picture 2" descr="http://www.webstaurantstore.com/6-oz-one-piece-ladle/6-oz-one-piece-lad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981200"/>
            <a:ext cx="4191000" cy="4191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Scoops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9530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Used to scoop ice cream, cookie dough, meatballs, and other items in a uniform way.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Wonderful tool for scooping accurate and uniform amounts.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14338" name="Picture 2" descr="http://www.wilton.com/store/images/site_images/pg_stainless-cookie-scoop_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3622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Spatula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8006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flat square adorned with several cutouts attached to a long handle.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Used to flip items such as pancakes and burgers.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be plastic or metal.</a:t>
            </a:r>
          </a:p>
        </p:txBody>
      </p:sp>
      <p:pic>
        <p:nvPicPr>
          <p:cNvPr id="2050" name="Picture 2" descr="http://media.tumblr.com/tumblr_m5nqe24Y6k1qfnn7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828800"/>
            <a:ext cx="4169156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Liquid Measuring Cup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0292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Used for measuring liquids like water, milk, juice, etc.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Available in pint, quart, and gallon sizes</a:t>
            </a:r>
            <a:endParaRPr lang="en-US" dirty="0"/>
          </a:p>
        </p:txBody>
      </p:sp>
      <p:pic>
        <p:nvPicPr>
          <p:cNvPr id="38914" name="Picture 2" descr="http://www.gourmetsleuth.com/images/liquid_measuring_c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2098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Grater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6482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rectangular metal box or plane with a series of sharpened holes of varying sizes.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Used to shred cheeses, vegetables, chocolate, and other items.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1026" name="Picture 2" descr="http://www.goodeatsfanpage.com/images/KitchenEquipment/Gr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0574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Baking Pans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8975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Baking 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2438400"/>
          </a:xfrm>
        </p:spPr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en-US" dirty="0" smtClean="0"/>
              <a:t>A square or round dish used to bake things like lasagna, casserole, and brownies.</a:t>
            </a:r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Made out of glass, metal, or other materials. </a:t>
            </a:r>
            <a:endParaRPr lang="en-US" dirty="0"/>
          </a:p>
        </p:txBody>
      </p:sp>
      <p:sp>
        <p:nvSpPr>
          <p:cNvPr id="59394" name="AutoShape 2" descr="data:image/jpeg;base64,/9j/4AAQSkZJRgABAQAAAQABAAD/2wCEAAkGBhEQEA8QEBAQEg8QEA8QEBAQEBAVFBAQFBAVFBMSFBIXGyYeFxkkGRQUHy8gIycpLCwsFR4xQTAqNyYrLCkBCQoKDgwNFA8PFCkYFBgxKTUpKSkpKSkpLikpKSkpKSkpKSkpKSkpKSkpKSkpKSkpKikpKSkpKSkpKSkpKSkpKf/AABEIAOEA4QMBIgACEQEDEQH/xAAcAAEAAQUBAQAAAAAAAAAAAAAABAIDBQYHAQj/xABCEAACAQIDAwkECAQEBwAAAAAAAQIDEQQSIQUxUQYHIkFhcYGRoTJSYpITI0JDcqLB0VNjgrEUM+HwFRYkg6PC0v/EABcBAQEBAQAAAAAAAAAAAAAAAAABAgP/xAAbEQEBAQACAwAAAAAAAAAAAAAAARECMRIhQf/aAAwDAQACEQMRAD8A7iAAAAAAAAAAAAAAAAAAAAAAAAAAAAAAAAAAAAAAAAAAAAAAAAAAAAAAAAAAAAAAAAAAAAAAAAAAAAAAAAAAAAAAAAAAAAAAAAAAAAAAAAAAAAAAAAAAAAAAAAAAAAAAAAAAAPLi4HoKXNcUe3A9B5c9AAAAAAAAAAAAAAAAAAAAAAAAAA8KalVRTlJqMVvbaSXe2BWDXto8tcNSTyt1JcI6R8ZP9Lmn7X5y6juoSjTWvsK8vmf6JFwdKxWNp0o5qk4QXGUkvLia1tPnEoU7qnGVR8X0I+qv6HKMfymqTbd22/tTbb9f3MPXxcpe1Jv/AHwLg33afOZXm7KpkXCkkvzO79TE1OU7nrLPN8ak3J/muaip6kqlMqNiXKB+5DxL9PlE46xhlfvU5zi/NGtKoXlLQDccDzgV4feza4VLT9Xr6mybP5yVLSpTi+2nKz+WX7nJXI9jO24Du+E5X4Wpa83Bu3+YrL5ldLxZl6OIjNXhKMk+uMk15o+eqO0akd0n4mSwvKWpB36+MW0yYO7g5Xs7nFqRsnUb7KqUvzb/AFNkwPL+ErZ4J9tOWvyy/cmDcAYrDcpcNO31mV8Jpx9d3qZOnVUknFpp7mmmn4oiqgAAAAAAAAAAAAHjkYnH8qcNSv088l9mn0vXcvM0zl9yjqxqVKd2qUJKKgtFJuKeaXHfot2hz3EbaqS67I1iOl7U5xpJdBQpri3nl+iXkzS9qcr51XdylN9Tk20u7h4GtTrN7233stuRRMxO06k98tOCIcpFEpFNwK3ItuRchQlLqJVLZj6wIcImSw2zZyWiZfpYNR6idSxkYqzYGPWyZ3tYv1Nk1Ixu4uxOhtaC6iuvtbOrdQGvTptFNzPRoxkUVNkp7gMKpHqkT6myn1EaeCkgLakXIVWtza7iy4NdTGYDJUNr1Y7pt9+pksJyqnB3s0/ehJp+hrikVZgOibP5wpqydVPsqxv+ZWfqbFg+XUJWz09ONOafo7f3ONKRdpVmno2u52J6HecPyiw87fWKLfVO8X66PwMhGaaummuKenmcFw23asPtZlwl+5lcFyucHe04PjTm16KwwdmuenO9n8vp6fWwn2VY2fmrGw4XlnB+3Tku2DU1+j8rkxWxggYXbdCrZQqxu/syeWXdldieiAAANO5zcFD/AAVSvkg6lOVBZpRveEq0IOL4rp+ByKWHpy1yzpv+XJTj8k7NfMztPOPSzbMxXYqUvkr05f8AqcdpGoiE9myb+rnCfwqWSfyTtf8ApbI88LOLyyhKMuEotP13mXlTT0t5nsHOKtGckvdbzR+SV16FGMpbOk95Oo7LSJEMY17VOMu2DcX5O6/sVzxSekZqPZVTg/m1j6lBYeMd9kUTxMVu1LdWhU3yTs9z3xfdJaPwZTGgBRUrSkeRotkqFAvQgBDjhyt4YmZD3IEQYxaJFPGyXai5KmUOkUSKePT3ovKpCXAxzojK0RU+eBjIi1dirqKIV5LiSaePfWBjamyZLcRp4eUd6ZscMbF7y5lhLgMGqXPcxslXZUJEKtsLgTBicx6pEmrsuceq5GnSkt6YFWYu0sbOHszku5/oRblQGS/5krLe1JdqRt3I/lrPPTg3KVOU4wlBu+XM1FOF9Vq1pu3miLANvpvJ8Nrzt+Dq8bHQua7ZNGUq1R0+lRlTyOTu7yjK8n1X0VuHqL0OlAWBhWM5TbPeIweKox9upQqRh+PL0fWxw2hu4cU96fWn2n0IzSuVfN0sROVfDSjSry1qQkn9HVl72msJPravfhfU1KjmtgyXtLYGMwt3Xw1RRW+pBfSU+/PC9l+JIg0sQpK6afandeZoVZTx0ytNMqsBYhTcdYOUH8Emr+HWXFipr2own22cJecdH4oqsLAVRxVN73Kn+NXXzxv6pEiNJtXjaUfei1Jea3ER0y2qCTvG8Ze9FuL80BPSPbEVYqqt7jUXxxtL542fncrW0YfbjOHbbPHzVn6FRecRYrpWmrwlGa+CSdu9b14pDKUW8p44F3KMpBHdIpdEk2PHECJkaPVJokuB46YFEMZJEmntLiRpUin6BvcrvqsFZSGLgyqVGEt9jD5Unq237sLN+Mt0f79h7Jyel7L3Yt+st79AKsZQo3sruXCP79XiWIU7eysn4W8z75vXysVqFtFoVJERSoJblY6FzVx6GKfGpSXlB/uaAjpHNjh2sNWm1pOu8r4qEIxbXZmzL+lkvSxuQAMKAADxowu1eRmCxN3Vw9PO/vKd6c/nhZvxuZsAc32lzSyV3hcT3U8TG/8A5YK/nFmq7R5OY3C3dbD1Mq+8pL6WFuLcLuK70juR5Y15Jj5/pYuMtzT7mmXYyTOybW5I4PFNyrYeDm/vI3hU6vvI2b3dbNR2nzTtXeFxL7KeIWZdyqxSa6t6feXYY0vKeWJm0uTeNwt3Vw83BfeUfrYd/R6Uer2kjG0sZGW5p93V3mkXGijIXVJMWAiVMKnq1qtzWjXitStYqtDdUzrhVWb83tLzL0oluUQquG2V95TlHtg88fldmvUmUMRCp/lzjJ+6n0vkevoYqpC5FrYVPel5AbG423q3foUs1xV60F0K9WK4Z218srof8VxX8d+NOl/8jRsZ7Gk3qk7cf9TA0sZiZb8RNfhhSXqo3JMMKpa1J1Kj/mTlJeTdgJ868Vonnlwg00vxT9leF2W5SlLRtJe7C6T73vl/bsKUrbtxWkVFOXqRUkepFNSqorV7hgNFFStGOratxehktj8m8XjbOjTyUv49W8Yf0LfPwVu06BsDm9w2GcZzviK61VSqlli/gpbo97u+0lsg0jk/yRxGMcZZZUcPvdaaalKP8qD1b+J6d+46xs/AQoUoUqay06cVGK7FxfW+u/aSLHpzt1oABAAAAAAAAAAAAw+1+SeDxWtbD03P+JFZKi/7kbS8L2MwAOc7T5pt7wuJkuFPERzLuVSNmvFSNW2hyYx2Gu6uGnKC31KP1sUuLy9JLtaO3njRqc79THz9TxkZbmnxsypy4M7VtXkrhMVd18PTnL30nGfhUjaS8zT9pc0a1eFxMo8IV4513Z42a8n4m/KVMaHJFmUDL7S5K4/DX+kw05RX3lC9WLXHorMvGKMLHFRlfVaNp8U1vTXU+w1gt1IljKSZyRauiYur+HiT4LQg0KsVvaJSxceJcResJVVHVsk7H2Lisa/+npfVvfXqXjSXHp26XdFM3/YXNph6LVTEP/E1VZrOrUov4aWt++TfgS2QaJsjYOLxuuHpNU7616l401xyvfO3wp95v+wubjDUHGda+JrLXNUilTi+MaOq8ZXa4m2QhayVkkrJLcktyRUc7ytXHkUegGVAAAAAAAAAAAAAAAAAAAAAAAAeWMXtbkvhMXrXw9OcrWz2tNLq+sjaXXxMqAOdbT5nqUrvDYmrS39CqlViuCUrqS8XIwVXmexq9mthZd7qx9MrOxA3OdTHIcNzO4ttfSYnDwV9ckas3bsTym17D5rsHQtKtmxNRddWypp9lFaW/Fm7zcwS87TFMYJJJJJJWSS0S4IqAMqAAAAAAAAAAAAAAAAAAAAAAAAAAAAAAAAAAAAAAAAAAAAAAAAAAAAAAAAAAAAAAAAAAAAAAAAAAAAAAAAAAAAAAAAAAAAAAAAAAAAAAAAAAAAAAAAAAAAAAAAAAAAAAAAAAAAAAAAAAAAAAAAAAAAAAAAAAAAAAAAAAAAAAAAAA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396" name="AutoShape 4" descr="data:image/jpeg;base64,/9j/4AAQSkZJRgABAQAAAQABAAD/2wCEAAkGBhEQEA8QEBAQEg8QEA8QEBAQEBAVFBAQFBAVFBMSFBIXGyYeFxkkGRQUHy8gIycpLCwsFR4xQTAqNyYrLCkBCQoKDgwNFA8PFCkYFBgxKTUpKSkpKSkpLikpKSkpKSkpKSkpKSkpKSkpKSkpKSkpKikpKSkpKSkpKSkpKSkpKf/AABEIAOEA4QMBIgACEQEDEQH/xAAcAAEAAQUBAQAAAAAAAAAAAAAABAIDBQYHAQj/xABCEAACAQIDAwkECAQEBwAAAAAAAQIDEQQSIQUxUQYHIkFhcYGRoTJSYpITI0JDcqLB0VNjgrEUM+HwFRYkg6PC0v/EABcBAQEBAQAAAAAAAAAAAAAAAAABAgP/xAAbEQEBAQACAwAAAAAAAAAAAAAAARECMRIhQf/aAAwDAQACEQMRAD8A7iAAAAAAAAAAAAAAAAAAAAAAAAAAAAAAAAAAAAAAAAAAAAAAAAAAAAAAAAAAAAAAAAAAAAAAAAAAAAAAAAAAAAAAAAAAAAAAAAAAAAAAAAAAAAAAAAAAAAAAAAAAAAAAAAAAAPLi4HoKXNcUe3A9B5c9AAAAAAAAAAAAAAAAAAAAAAAAAA8KalVRTlJqMVvbaSXe2BWDXto8tcNSTyt1JcI6R8ZP9Lmn7X5y6juoSjTWvsK8vmf6JFwdKxWNp0o5qk4QXGUkvLia1tPnEoU7qnGVR8X0I+qv6HKMfymqTbd22/tTbb9f3MPXxcpe1Jv/AHwLg33afOZXm7KpkXCkkvzO79TE1OU7nrLPN8ak3J/muaip6kqlMqNiXKB+5DxL9PlE46xhlfvU5zi/NGtKoXlLQDccDzgV4feza4VLT9Xr6mybP5yVLSpTi+2nKz+WX7nJXI9jO24Du+E5X4Wpa83Bu3+YrL5ldLxZl6OIjNXhKMk+uMk15o+eqO0akd0n4mSwvKWpB36+MW0yYO7g5Xs7nFqRsnUb7KqUvzb/AFNkwPL+ErZ4J9tOWvyy/cmDcAYrDcpcNO31mV8Jpx9d3qZOnVUknFpp7mmmn4oiqgAAAAAAAAAAAAHjkYnH8qcNSv088l9mn0vXcvM0zl9yjqxqVKd2qUJKKgtFJuKeaXHfot2hz3EbaqS67I1iOl7U5xpJdBQpri3nl+iXkzS9qcr51XdylN9Tk20u7h4GtTrN7233stuRRMxO06k98tOCIcpFEpFNwK3ItuRchQlLqJVLZj6wIcImSw2zZyWiZfpYNR6idSxkYqzYGPWyZ3tYv1Nk1Ixu4uxOhtaC6iuvtbOrdQGvTptFNzPRoxkUVNkp7gMKpHqkT6myn1EaeCkgLakXIVWtza7iy4NdTGYDJUNr1Y7pt9+pksJyqnB3s0/ehJp+hrikVZgOibP5wpqydVPsqxv+ZWfqbFg+XUJWz09ONOafo7f3ONKRdpVmno2u52J6HecPyiw87fWKLfVO8X66PwMhGaaummuKenmcFw23asPtZlwl+5lcFyucHe04PjTm16KwwdmuenO9n8vp6fWwn2VY2fmrGw4XlnB+3Tku2DU1+j8rkxWxggYXbdCrZQqxu/syeWXdldieiAAANO5zcFD/AAVSvkg6lOVBZpRveEq0IOL4rp+ByKWHpy1yzpv+XJTj8k7NfMztPOPSzbMxXYqUvkr05f8AqcdpGoiE9myb+rnCfwqWSfyTtf8ApbI88LOLyyhKMuEotP13mXlTT0t5nsHOKtGckvdbzR+SV16FGMpbOk95Oo7LSJEMY17VOMu2DcX5O6/sVzxSekZqPZVTg/m1j6lBYeMd9kUTxMVu1LdWhU3yTs9z3xfdJaPwZTGgBRUrSkeRotkqFAvQgBDjhyt4YmZD3IEQYxaJFPGyXai5KmUOkUSKePT3ovKpCXAxzojK0RU+eBjIi1dirqKIV5LiSaePfWBjamyZLcRp4eUd6ZscMbF7y5lhLgMGqXPcxslXZUJEKtsLgTBicx6pEmrsuceq5GnSkt6YFWYu0sbOHszku5/oRblQGS/5krLe1JdqRt3I/lrPPTg3KVOU4wlBu+XM1FOF9Vq1pu3miLANvpvJ8Nrzt+Dq8bHQua7ZNGUq1R0+lRlTyOTu7yjK8n1X0VuHqL0OlAWBhWM5TbPeIweKox9upQqRh+PL0fWxw2hu4cU96fWn2n0IzSuVfN0sROVfDSjSry1qQkn9HVl72msJPravfhfU1KjmtgyXtLYGMwt3Xw1RRW+pBfSU+/PC9l+JIg0sQpK6afandeZoVZTx0ytNMqsBYhTcdYOUH8Emr+HWXFipr2own22cJecdH4oqsLAVRxVN73Kn+NXXzxv6pEiNJtXjaUfei1Jea3ER0y2qCTvG8Ze9FuL80BPSPbEVYqqt7jUXxxtL542fncrW0YfbjOHbbPHzVn6FRecRYrpWmrwlGa+CSdu9b14pDKUW8p44F3KMpBHdIpdEk2PHECJkaPVJokuB46YFEMZJEmntLiRpUin6BvcrvqsFZSGLgyqVGEt9jD5Unq237sLN+Mt0f79h7Jyel7L3Yt+st79AKsZQo3sruXCP79XiWIU7eysn4W8z75vXysVqFtFoVJERSoJblY6FzVx6GKfGpSXlB/uaAjpHNjh2sNWm1pOu8r4qEIxbXZmzL+lkvSxuQAMKAADxowu1eRmCxN3Vw9PO/vKd6c/nhZvxuZsAc32lzSyV3hcT3U8TG/8A5YK/nFmq7R5OY3C3dbD1Mq+8pL6WFuLcLuK70juR5Y15Jj5/pYuMtzT7mmXYyTOybW5I4PFNyrYeDm/vI3hU6vvI2b3dbNR2nzTtXeFxL7KeIWZdyqxSa6t6feXYY0vKeWJm0uTeNwt3Vw83BfeUfrYd/R6Uer2kjG0sZGW5p93V3mkXGijIXVJMWAiVMKnq1qtzWjXitStYqtDdUzrhVWb83tLzL0oluUQquG2V95TlHtg88fldmvUmUMRCp/lzjJ+6n0vkevoYqpC5FrYVPel5AbG423q3foUs1xV60F0K9WK4Z218srof8VxX8d+NOl/8jRsZ7Gk3qk7cf9TA0sZiZb8RNfhhSXqo3JMMKpa1J1Kj/mTlJeTdgJ868Vonnlwg00vxT9leF2W5SlLRtJe7C6T73vl/bsKUrbtxWkVFOXqRUkepFNSqorV7hgNFFStGOratxehktj8m8XjbOjTyUv49W8Yf0LfPwVu06BsDm9w2GcZzviK61VSqlli/gpbo97u+0lsg0jk/yRxGMcZZZUcPvdaaalKP8qD1b+J6d+46xs/AQoUoUqay06cVGK7FxfW+u/aSLHpzt1oABAAAAAAAAAAAAw+1+SeDxWtbD03P+JFZKi/7kbS8L2MwAOc7T5pt7wuJkuFPERzLuVSNmvFSNW2hyYx2Gu6uGnKC31KP1sUuLy9JLtaO3njRqc79THz9TxkZbmnxsypy4M7VtXkrhMVd18PTnL30nGfhUjaS8zT9pc0a1eFxMo8IV4513Z42a8n4m/KVMaHJFmUDL7S5K4/DX+kw05RX3lC9WLXHorMvGKMLHFRlfVaNp8U1vTXU+w1gt1IljKSZyRauiYur+HiT4LQg0KsVvaJSxceJcResJVVHVsk7H2Lisa/+npfVvfXqXjSXHp26XdFM3/YXNph6LVTEP/E1VZrOrUov4aWt++TfgS2QaJsjYOLxuuHpNU7616l401xyvfO3wp95v+wubjDUHGda+JrLXNUilTi+MaOq8ZXa4m2QhayVkkrJLcktyRUc7ytXHkUegGVAAAAAAAAAAAAAAAAAAAAAAAAeWMXtbkvhMXrXw9OcrWz2tNLq+sjaXXxMqAOdbT5nqUrvDYmrS39CqlViuCUrqS8XIwVXmexq9mthZd7qx9MrOxA3OdTHIcNzO4ttfSYnDwV9ckas3bsTym17D5rsHQtKtmxNRddWypp9lFaW/Fm7zcwS87TFMYJJJJJJWSS0S4IqAMqAAAAAAAAAAAAAAAAAAAAAAAAAAAAAAAAAAAAAAAAAAAAAAAAAAAAAAAAAAAAAAAAAAAAAAAAAAAAAAAAAAAAAAAAAAAAAAAAAAAAAAAAAAAAAAAAAAAAAAAAAAAAAAAAAAAAAAAAAAAAAAAAAAAAAAAAAAAAAAAAAAAAAAAAAA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9398" name="Picture 6" descr="http://s7v1.scene7.com/is/image/JohnLewis/230420813?$product$"/>
          <p:cNvPicPr>
            <a:picLocks noChangeAspect="1" noChangeArrowheads="1"/>
          </p:cNvPicPr>
          <p:nvPr/>
        </p:nvPicPr>
        <p:blipFill>
          <a:blip r:embed="rId3" cstate="print"/>
          <a:srcRect t="35000" b="21667"/>
          <a:stretch>
            <a:fillRect/>
          </a:stretch>
        </p:blipFill>
        <p:spPr bwMode="auto">
          <a:xfrm>
            <a:off x="2362200" y="4267200"/>
            <a:ext cx="457200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Cooling 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763000" cy="1600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Wire racks used to hold baking goods while cooling. They allow air circulation around the items.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http://www.countryliving.com/cm/countryliving/images/cookies-cooling-rackENTERT1205-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667000"/>
            <a:ext cx="5067300" cy="396571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Sheet 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038600" cy="5029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shallow, rectangular pan for baking sheet cakes, cookies, rolls, and other baked goods. </a:t>
            </a:r>
          </a:p>
        </p:txBody>
      </p:sp>
      <p:pic>
        <p:nvPicPr>
          <p:cNvPr id="20482" name="Picture 2" descr="http://www.webstaurantstore.com/18-x-13-half-size-perforated-aluminum-bun-sheet-pan/18-x-13-half-size-perforated-aluminum-bun-sheet-p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81200"/>
            <a:ext cx="4396152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Muffin 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1447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Metal baking pan with cup-shaped indentations for baking muffins</a:t>
            </a:r>
            <a:endParaRPr lang="en-US" dirty="0"/>
          </a:p>
        </p:txBody>
      </p:sp>
      <p:pic>
        <p:nvPicPr>
          <p:cNvPr id="21506" name="Picture 2" descr="http://www.chefscatalog.com/img/products/285x285/24292_2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667000"/>
            <a:ext cx="4190998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Cake Pans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1295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Most cake pans are round, but other shapes, such as hearts, are available. </a:t>
            </a:r>
            <a:endParaRPr lang="en-US" dirty="0"/>
          </a:p>
        </p:txBody>
      </p:sp>
      <p:pic>
        <p:nvPicPr>
          <p:cNvPr id="27650" name="Picture 2" descr="http://www.lloydpans.com/content/LloydPans/images/catimages/zoom/cakepan_s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895600"/>
            <a:ext cx="5715000" cy="359092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Electric Appliances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915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Hand Mixer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5720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handheld device often used to mix batters and dough.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Comes with different attachments, including dough hooks, beaters, and whisks.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3074" name="Picture 2" descr="http://www.delish.com/cm/delish/images/Ql/hand-mixer-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981200"/>
            <a:ext cx="4343400" cy="4343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web.cooking.com/images/products/enlarge/301860e.jpg"/>
          <p:cNvPicPr>
            <a:picLocks noChangeAspect="1" noChangeArrowheads="1"/>
          </p:cNvPicPr>
          <p:nvPr/>
        </p:nvPicPr>
        <p:blipFill>
          <a:blip r:embed="rId2" cstate="print"/>
          <a:srcRect l="17566" r="18614"/>
          <a:stretch>
            <a:fillRect/>
          </a:stretch>
        </p:blipFill>
        <p:spPr bwMode="auto">
          <a:xfrm>
            <a:off x="5029200" y="1752908"/>
            <a:ext cx="3657600" cy="429546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Stand Mixer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334000" cy="5257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mixer that sits on a countertop when operated.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 be left to operate on the counter without being held in the hand.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Tools such as spatulas, spoons and fingers  should never be placed in the mixer while it is running (can result in injury and amputation).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3340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Used to weigh ingredients for preparation and portion control.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May be spring-type, balance beam, or electronic.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Important for accurate recipes.</a:t>
            </a:r>
          </a:p>
        </p:txBody>
      </p:sp>
      <p:pic>
        <p:nvPicPr>
          <p:cNvPr id="37890" name="Picture 2" descr="http://cdn.prevention.com/pvnstatic-assets/images/298x232_article_size/weight_loss/298x232_kitchen_scale_WL.jpg"/>
          <p:cNvPicPr>
            <a:picLocks noChangeAspect="1" noChangeArrowheads="1"/>
          </p:cNvPicPr>
          <p:nvPr/>
        </p:nvPicPr>
        <p:blipFill>
          <a:blip r:embed="rId2" cstate="print"/>
          <a:srcRect l="11977" r="25142"/>
          <a:stretch>
            <a:fillRect/>
          </a:stretch>
        </p:blipFill>
        <p:spPr bwMode="auto">
          <a:xfrm>
            <a:off x="5410200" y="2057400"/>
            <a:ext cx="3200400" cy="3962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1816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Comes with different Attachments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Dough Hook: </a:t>
            </a:r>
            <a:r>
              <a:rPr lang="en-US" dirty="0" smtClean="0"/>
              <a:t>Used to knead bread dough. 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Whisk</a:t>
            </a:r>
            <a:r>
              <a:rPr lang="en-US" dirty="0" smtClean="0"/>
              <a:t>: Used to whip ingredients like egg whites and cream.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Paddle</a:t>
            </a:r>
            <a:r>
              <a:rPr lang="en-US" dirty="0" smtClean="0"/>
              <a:t>: Used to cream butter and gently mix ingredients.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4" name="Picture 2" descr="http://iweb.cooking.com/images/products/enlarge/301860e.jpg"/>
          <p:cNvPicPr>
            <a:picLocks noChangeAspect="1" noChangeArrowheads="1"/>
          </p:cNvPicPr>
          <p:nvPr/>
        </p:nvPicPr>
        <p:blipFill>
          <a:blip r:embed="rId2" cstate="print"/>
          <a:srcRect l="17566" r="18614"/>
          <a:stretch>
            <a:fillRect/>
          </a:stretch>
        </p:blipFill>
        <p:spPr bwMode="auto">
          <a:xfrm>
            <a:off x="5548012" y="2362200"/>
            <a:ext cx="3138787" cy="368617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Blender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334000" cy="5257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Has a motor base, a metal, plastic, or glass container, blade, and top.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Used to mix and crush items such as sauces and smoothies.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Hot items should never be blended because steam can build up and cause the blender top to blow off, taking hot liquid with it.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5122" name="Picture 2" descr="Oster 4093 Beehive Blend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098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ages.bedbathandbeyond.com/assets/product_images/230/8019115086491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981200"/>
            <a:ext cx="4248150" cy="42481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Food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715000" cy="52578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Operates very similarly to a blender but has larger, interchangeable blades.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Sometimes comes with grater and dough attachments.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Used to chop, puree, and mix items.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Depending on the use, can be much more efficient than a blender.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Thermometers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3340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An instant-read thermometer is used to measure foods’ internal temperature for proper and safe cooking.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Candy and deep-fat frying thermometers are also useful.</a:t>
            </a:r>
            <a:endParaRPr lang="en-US" dirty="0"/>
          </a:p>
        </p:txBody>
      </p:sp>
      <p:pic>
        <p:nvPicPr>
          <p:cNvPr id="36866" name="Picture 2" descr="http://images.bidorbuy.co.za/user_images/315/1190315_090824143955_215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0"/>
            <a:ext cx="4210050" cy="42100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Dry Measuring Cups and Spoons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4196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Used to measure dry ingredients such as sugar, flour, ground nuts, and spices.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Also used to measure viscous, sticky items like honey and peanut butter.</a:t>
            </a:r>
            <a:endParaRPr lang="en-US" dirty="0"/>
          </a:p>
        </p:txBody>
      </p:sp>
      <p:pic>
        <p:nvPicPr>
          <p:cNvPr id="35842" name="Picture 2" descr="http://t0.gstatic.com/images?q=tbn:ANd9GcQh448C7yjGOde7UxSjD7pe00iTPpsIkVZWZXr2JyskqPGB0Dn3lGaSf6mD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057400"/>
            <a:ext cx="4654579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Sieves and Strainers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8915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pPr algn="ctr"/>
            <a:r>
              <a:rPr lang="en-US" dirty="0" smtClean="0"/>
              <a:t>Colander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46482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 bowl with holes and handles used to strain things like pasta and beans.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Available in a variety of sizes and materials. </a:t>
            </a:r>
            <a:endParaRPr lang="en-US" dirty="0"/>
          </a:p>
        </p:txBody>
      </p:sp>
      <p:pic>
        <p:nvPicPr>
          <p:cNvPr id="32770" name="Picture 2" descr="http://www.dimensionsinfo.com/wp-content/uploads/2010/03/Cola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6691" y="2438400"/>
            <a:ext cx="4447309" cy="30575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Fine Mesh Sieve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5029200" cy="5257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Used to dust, sprinkle, or sift flour, powdered sugar, or other dry ingredients onto work areas or foods.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 can also be used to drain liquid away from foods or strain lumps out of things like soup or homemade pie filling.  </a:t>
            </a:r>
            <a:endParaRPr lang="en-US" dirty="0"/>
          </a:p>
        </p:txBody>
      </p:sp>
      <p:sp>
        <p:nvSpPr>
          <p:cNvPr id="1026" name="AutoShape 2" descr="data:image/jpeg;base64,/9j/4AAQSkZJRgABAQAAAQABAAD/2wCEAAkGBhERERQSExIUFRQUFRQXFBgSFxQVFxgXFxQVFBQVFxgaGyYfFxojGRQVHy8gIykpLCwsFh4xNTAqNSYrLCkBCQoKDgwOGA8PFywkHBwpKSksKSkpKSwqLCwpKSkwLCwpKSwpKSwpLCksLCwsKSkpLCkpKSwpLCkpLCkpKSkpKf/AABEIALcBFAMBIgACEQEDEQH/xAAbAAEAAgMBAQAAAAAAAAAAAAAABAUCAwYBB//EAEAQAAIBAgMEBwYDBgQHAAAAAAABAgMRBCExBRJBUQYiYXGBobETMkJykcFSYtEVFiOSouEzQ4LwFHOywtLi8f/EABgBAQEBAQEAAAAAAAAAAAAAAAABAgME/8QAHxEBAQACAgMBAQEAAAAAAAAAAAECEQMSMUFRIRME/9oADAMBAAIRAxEAPwD7iAAAAAAAAAAAAAAAAAAAAAAAAAAAAAAAAAAAAAAAAAAAAAAAAAAAAAAAAAAAAAAAAAAAAAAGuriIwV5SUV+ZpeoGwFVX6SUI6ScvlX3dkVeJ6aWyjFL5nd/RHK82E9uk4sr6dSYVKsYq8mkubaXqcNiekeImsnJLstTX1dmRIYTEVc0nLtSlP+p5eZj+1vjFr+Unmu1r9IsPF29on8qcvNKxguklDXr7v4tyW76HOYfohiJe9l80reUU/UvKHR6jSgnVbagm2nKW4tW7JvtNY5Z3zGcpjPC7TuelLT23Nx9pGnF01wUo7yjweTyfZ5l0dZduYACgAAAAAAAAAAAAAAAAAAAI2P2jSoR3qk1FaK+rfKKWcn2Ipf3mqVW1RpNR/FK1/wBI+N32Ilsg6JshVtt4eDs6sL8k0/QpauDnV/xajafBZ+byXgkbsPsqjDSC8c/Uz2VYft+i/dlvfKpP0TM/2ryhP+V/exrppLTyNvAbo1T2u1/ly8Y2+5pj0iztKlJdzT9bG2aI0kTdGdLbs6snGlTzWvtHZrtceXiSvbYla04PnaX6lLjE4R9rDKdPrLuWq7mrosqWDxFRKUsRZNJ9RJZNXWdkxLaEsXiqjlGEIQ3XZuXWzsnz5PkyvxHRvENyqb8ZzcbPebzX4VlZaHQ4PCKnHdTbzbblm23q2by3GZT9JbPDjsN0NqSzqSiu9ufkrLzLTDdEKMdZSl2K0F5Z+Zegk48Z4i3O1EobJow92nG/Nq7+rzJYBvWmQ4zp3ty38CL5Of2j9/FHT7X2iqFKVR8F1Vzk/dX1+58mxFaVWbcm5SlK9+bb/U83+jk1Os9vTwYbva+l30J2W6ldS+GGcrZXfBPnnw7D6UVXRrZCw9CMbdZ9afe+HgWp24sOmOnHky7ZbAAdGAAAAAAAAAAAAAAAAAqds7c9l1KaUqr53tG+jlbNvlFa9izJW18f7GlKfHJRT4ybtHwuc3gKb96V3KWbb1zzbfa/7aIxllr8WMaWzd+ftazdSpbWWduxLRLsVl36lnBW/wB+gjDsNjiYUSPbmMpGtzKiTGZuhIgqob6dQbG2bI8zdIq9qbWjS6q69R+7COvfL8Me1+FwMMdO69mtamWXK63n9u9o6jD0t2MY/hSX0VjktjUZSrRlN3nKSbtokrtRjySOxNYFAAbQAAAAgbexM6eGrTh70acnHvSJbqEcZ022r7WqqSfUp3vbjL4n4afXma+hOyPbVvayXUp6dsuCObpKdSWV5XtonxfE+s7B2WsPQjTSz1l8z1PFxY3kz75PZy5TDDpFiAD3PGAAAAAAAAAAAAAAAAFfidtU4ycIqU5r4YK/1ehNrU96MoptXTV1qrq10QtlUoUqajbdaynfi1q78VyM2im6R+3qUlKUFCEZxdr3lrq/TxPMPJNJriWmI23TlenCEqreTSXV7btkGOyZwjvWUFxi5OVu2/D6nOz40kU5ZHkpCNCdtE+539DCdGXJgYOZrbzMZ3Ts9bXtaV7aX0NU5y4R/maj6bz9CCXA9lioQ95+Czf04FXUp1pf5m6nqoK2Xe/7CngEu1rncbG/FbUnNWh1Fz1m+7hHz7yDQwijfLN6t5t9snq2S1Ttke0qMpyUIrN/7zAsej2HvNz4RVvF/wBvU6A0YLCqnBRXi+b4s3naTUZADTWxdOHvzjH5pJepRuPJSSV27Ja3Kur0owkcnXh4Nv0IG0ukeGq7tJVVuSl/EdpW3Vnu6Z7zsu65NizqbfoLSe9y3U3fuejK/bG0J1qThTpzSk0pykrWje8n5W8Sxw208N8M4L+n1sTozUldNNPlmieRX4DZGHUYuMIys01JpN7yd756O/mWRUV5KjWpxp61ZdaHBRXvT7EsvtxLcsAAFAAAAAAAAAAAAAAAAAxcE+CMgBjCmlkkl3Kx60egCl2hsR+9Sy5xWX0Kd1KidnKa5puWXgdkaa+EhP3op+v1MXH4u3ItN5tt97bN1GS8S5q7Ai/dk135/oR10emnlNeZnrV2is8Uea4FlS2HbWf0X3ZLpbLprVbz/Nn5aDrTanpYGVR9VZc3kl+vci5wOAjSWWberer/AERJSIO19sU8PDelnJ5Qgvek+S7Ob0RuSRE2pUUU3JpJatuyXeyjxvSuEcqa3m9G7590fel5d5RVsTWxL3pytHWKj7q+VP3n+eXgjfh8NGGizerebfe3mZuVvg09r4jFVtZuEXwTS8lr3Mh/u9B+9OUnx0t53t4Frc8TII9HY1KPwv8Aml9mTIbNptWcfOXrc8hMk0QIr2LS1ipR7Yyl92zX/wAJVpu8Jb3feEv542v45Fo2YTQ0I+Bxm5Vc5Xc5pK1RxUrLhCStCS7Orx1uX2HxUaie69HZp5NPlJPNPvKGvFNWauu0003Om1KMnlZZ3lZcmvih2cNVmWZaHVAi7O2hGtG6ykspRveztfXimrNPimSjogAAAAAAAAAAAAAAAAAAAAAAAAAAAAAi7S2hChTlUnpHgtW3lGK7W8jhacJ4ipKvWzcslH4Yx4Rj2erLjpNV9rWjS+Gmrv5pLN96i0l/zDVGjZaHLK7ajEG1QPVAg8gZWFgyjyOpKo1CHvGcKgROcxvGlVLnqZFeTZjI9kjFLMI1U6zoVYVfhbUKnLdk9f8ATJ73c58zrDktrQ3qM1+V+h0mzMR7SjTn+KEJPvcU2bwvoqSADaAAAAAAAAAAAAAAAAAAAAAAAAAAA5BdavWb41GvBO3/AGr6E10iJi4ezxE+TkpeDun/AFbxPU09Hc4NNDpmDJMyPOJRrbMJSPZGKQHiNsYHsIm5FRjGJtjEJGyBBgomvQl+zImJVgKzbWKtSqP8r+rVl5s6vZFLdoUo8qcF/Sji69B4jEU8PHTejOq+UVml3u1/BHfpWNYfSvQAdEAAAAAAAAAAAAAAAAAAAAAAAAAABSdI8E2lUj8N1L5Xx7bNJ928VuBx6SSkuxNeh1ko3Vjm9pbEcW5U1dPWK9Y/+P05HPKe1ja5XzWhHqSsQaOJa0fZ9DZPFXMqTmeQkYxnc2R1CM4SN6ZqibFMDbGZupL1IsZEiNaMU5NpJattJfVgS5IpNs7Q3OrHrVJLqx4Jfjlyj6mO0ekDfVop3fxyX/THj3vLsZY9Hej3s/4tW8qknfrZu/By7ezh6Nb8Dd0b2J7CDlLOpPOTeuebv2+lkuBdAHWTSAAKAAAAAAAAAAAAAAAAAAAAAAAAAAAELbGNjSpOTV28ori5P3UvXuTJpW7RwkZVqEpXtFzsuG+43i3/ACy8uZKIEtg1JRUpz3qjV5Oyi03wulZpaZp9hV4jBVKbs4t9yfor+djtTCtRjNOMoqSeqkk0+9Mz1Xb5/LFxTzdn2m+nj6b+NfU7GvsunLVfdfR3Rzf7v069SoqcYKEGrvcilOafGytK2aT7XzJ1EV7RorWpFGv9u0fhbm/yJssqfRGcXeKo/T/1yNy6NVnrUil+W/6ImqKT9rzk7RgoLnUf21T8GZ4TCTrTXW3raat/6V8PerF7Q6H073nOUu7qr7vzLrDYSFNbsIqK7PvzL0+m0DZmwYUnvuK3svv+r7PUtQDcmkAAUAAAAAAAAAAAAAAAAAAAAAAAAAAAAAA1YigpxcXlfivI2gCpdPF0/dlGol+K9/r/APTCXSCUP8ShUT/LZrzsXIM6+VVBLaOLrZU6Xs4vWU3n4cF4XLbZ2CVGnGC4LN83xZJBZEAAU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hERERQSExIUFRQUFRQXFBgSFxQVFxgXFxQVFBQVFxgaGyYfFxojGRQVHy8gIykpLCwsFh4xNTAqNSYrLCkBCQoKDgwOGA8PFywkHBwpKSksKSkpKSwqLCwpKSkwLCwpKSwpKSwpLCksLCwsKSkpLCkpKSwpLCkpLCkpKSkpKf/AABEIALcBFAMBIgACEQEDEQH/xAAbAAEAAgMBAQAAAAAAAAAAAAAABAUCAwYBB//EAEAQAAIBAgMEBwYDBgQHAAAAAAABAgMRBCExBRJBUQYiYXGBobETMkJykcFSYtEVFiOSouEzQ4LwFHOywtLi8f/EABgBAQEBAQEAAAAAAAAAAAAAAAABAgME/8QAHxEBAQACAgMBAQEAAAAAAAAAAAECEQMSMUFRIRME/9oADAMBAAIRAxEAPwD7iAAAAAAAAAAAAAAAAAAAAAAAAAAAAAAAAAAAAAAAAAAAAAAAAAAAAAAAAAAAAAAAAAAAAAAGuriIwV5SUV+ZpeoGwFVX6SUI6ScvlX3dkVeJ6aWyjFL5nd/RHK82E9uk4sr6dSYVKsYq8mkubaXqcNiekeImsnJLstTX1dmRIYTEVc0nLtSlP+p5eZj+1vjFr+Unmu1r9IsPF29on8qcvNKxguklDXr7v4tyW76HOYfohiJe9l80reUU/UvKHR6jSgnVbagm2nKW4tW7JvtNY5Z3zGcpjPC7TuelLT23Nx9pGnF01wUo7yjweTyfZ5l0dZduYACgAAAAAAAAAAAAAAAAAAAI2P2jSoR3qk1FaK+rfKKWcn2Ipf3mqVW1RpNR/FK1/wBI+N32Ilsg6JshVtt4eDs6sL8k0/QpauDnV/xajafBZ+byXgkbsPsqjDSC8c/Uz2VYft+i/dlvfKpP0TM/2ryhP+V/exrppLTyNvAbo1T2u1/ly8Y2+5pj0iztKlJdzT9bG2aI0kTdGdLbs6snGlTzWvtHZrtceXiSvbYla04PnaX6lLjE4R9rDKdPrLuWq7mrosqWDxFRKUsRZNJ9RJZNXWdkxLaEsXiqjlGEIQ3XZuXWzsnz5PkyvxHRvENyqb8ZzcbPebzX4VlZaHQ4PCKnHdTbzbblm23q2by3GZT9JbPDjsN0NqSzqSiu9ufkrLzLTDdEKMdZSl2K0F5Z+Zegk48Z4i3O1EobJow92nG/Nq7+rzJYBvWmQ4zp3ty38CL5Of2j9/FHT7X2iqFKVR8F1Vzk/dX1+58mxFaVWbcm5SlK9+bb/U83+jk1Os9vTwYbva+l30J2W6ldS+GGcrZXfBPnnw7D6UVXRrZCw9CMbdZ9afe+HgWp24sOmOnHky7ZbAAdGAAAAAAAAAAAAAAAAAqds7c9l1KaUqr53tG+jlbNvlFa9izJW18f7GlKfHJRT4ybtHwuc3gKb96V3KWbb1zzbfa/7aIxllr8WMaWzd+ftazdSpbWWduxLRLsVl36lnBW/wB+gjDsNjiYUSPbmMpGtzKiTGZuhIgqob6dQbG2bI8zdIq9qbWjS6q69R+7COvfL8Me1+FwMMdO69mtamWXK63n9u9o6jD0t2MY/hSX0VjktjUZSrRlN3nKSbtokrtRjySOxNYFAAbQAAAAgbexM6eGrTh70acnHvSJbqEcZ022r7WqqSfUp3vbjL4n4afXma+hOyPbVvayXUp6dsuCObpKdSWV5XtonxfE+s7B2WsPQjTSz1l8z1PFxY3kz75PZy5TDDpFiAD3PGAAAAAAAAAAAAAAAAFfidtU4ycIqU5r4YK/1ehNrU96MoptXTV1qrq10QtlUoUqajbdaynfi1q78VyM2im6R+3qUlKUFCEZxdr3lrq/TxPMPJNJriWmI23TlenCEqreTSXV7btkGOyZwjvWUFxi5OVu2/D6nOz40kU5ZHkpCNCdtE+539DCdGXJgYOZrbzMZ3Ts9bXtaV7aX0NU5y4R/maj6bz9CCXA9lioQ95+Czf04FXUp1pf5m6nqoK2Xe/7CngEu1rncbG/FbUnNWh1Fz1m+7hHz7yDQwijfLN6t5t9snq2S1Ttke0qMpyUIrN/7zAsej2HvNz4RVvF/wBvU6A0YLCqnBRXi+b4s3naTUZADTWxdOHvzjH5pJepRuPJSSV27Ja3Kur0owkcnXh4Nv0IG0ukeGq7tJVVuSl/EdpW3Vnu6Z7zsu65NizqbfoLSe9y3U3fuejK/bG0J1qThTpzSk0pykrWje8n5W8Sxw208N8M4L+n1sTozUldNNPlmieRX4DZGHUYuMIys01JpN7yd756O/mWRUV5KjWpxp61ZdaHBRXvT7EsvtxLcsAAFAAAAAAAAAAAAAAAAAxcE+CMgBjCmlkkl3Kx60egCl2hsR+9Sy5xWX0Kd1KidnKa5puWXgdkaa+EhP3op+v1MXH4u3ItN5tt97bN1GS8S5q7Ai/dk135/oR10emnlNeZnrV2is8Uea4FlS2HbWf0X3ZLpbLprVbz/Nn5aDrTanpYGVR9VZc3kl+vci5wOAjSWWberer/AERJSIO19sU8PDelnJ5Qgvek+S7Ob0RuSRE2pUUU3JpJatuyXeyjxvSuEcqa3m9G7590fel5d5RVsTWxL3pytHWKj7q+VP3n+eXgjfh8NGGizerebfe3mZuVvg09r4jFVtZuEXwTS8lr3Mh/u9B+9OUnx0t53t4Frc8TII9HY1KPwv8Aml9mTIbNptWcfOXrc8hMk0QIr2LS1ipR7Yyl92zX/wAJVpu8Jb3feEv542v45Fo2YTQ0I+Bxm5Vc5Xc5pK1RxUrLhCStCS7Orx1uX2HxUaie69HZp5NPlJPNPvKGvFNWauu0003Om1KMnlZZ3lZcmvih2cNVmWZaHVAi7O2hGtG6ykspRveztfXimrNPimSjogAAAAAAAAAAAAAAAAAAAAAAAAAAAAAi7S2hChTlUnpHgtW3lGK7W8jhacJ4ipKvWzcslH4Yx4Rj2erLjpNV9rWjS+Gmrv5pLN96i0l/zDVGjZaHLK7ajEG1QPVAg8gZWFgyjyOpKo1CHvGcKgROcxvGlVLnqZFeTZjI9kjFLMI1U6zoVYVfhbUKnLdk9f8ATJ73c58zrDktrQ3qM1+V+h0mzMR7SjTn+KEJPvcU2bwvoqSADaAAAAAAAAAAAAAAAAAAAAAAAAAAA5BdavWb41GvBO3/AGr6E10iJi4ezxE+TkpeDun/AFbxPU09Hc4NNDpmDJMyPOJRrbMJSPZGKQHiNsYHsIm5FRjGJtjEJGyBBgomvQl+zImJVgKzbWKtSqP8r+rVl5s6vZFLdoUo8qcF/Sji69B4jEU8PHTejOq+UVml3u1/BHfpWNYfSvQAdEAAAAAAAAAAAAAAAAAAAAAAAAAABSdI8E2lUj8N1L5Xx7bNJ928VuBx6SSkuxNeh1ko3Vjm9pbEcW5U1dPWK9Y/+P05HPKe1ja5XzWhHqSsQaOJa0fZ9DZPFXMqTmeQkYxnc2R1CM4SN6ZqibFMDbGZupL1IsZEiNaMU5NpJattJfVgS5IpNs7Q3OrHrVJLqx4Jfjlyj6mO0ekDfVop3fxyX/THj3vLsZY9Hej3s/4tW8qknfrZu/By7ezh6Nb8Dd0b2J7CDlLOpPOTeuebv2+lkuBdAHWTSAAKAAAAAAAAAAAAAAAAAAAAAAAAAAAELbGNjSpOTV28ori5P3UvXuTJpW7RwkZVqEpXtFzsuG+43i3/ACy8uZKIEtg1JRUpz3qjV5Oyi03wulZpaZp9hV4jBVKbs4t9yfor+djtTCtRjNOMoqSeqkk0+9Mz1Xb5/LFxTzdn2m+nj6b+NfU7GvsunLVfdfR3Rzf7v069SoqcYKEGrvcilOafGytK2aT7XzJ1EV7RorWpFGv9u0fhbm/yJssqfRGcXeKo/T/1yNy6NVnrUil+W/6ImqKT9rzk7RgoLnUf21T8GZ4TCTrTXW3raat/6V8PerF7Q6H073nOUu7qr7vzLrDYSFNbsIqK7PvzL0+m0DZmwYUnvuK3svv+r7PUtQDcmkAAUAAAAAAAAAAAAAAAAAAAAAAAAAAAAAA1YigpxcXlfivI2gCpdPF0/dlGol+K9/r/APTCXSCUP8ShUT/LZrzsXIM6+VVBLaOLrZU6Xs4vWU3n4cF4XLbZ2CVGnGC4LN83xZJBZEAAU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hERERQSExIUFRQUFRQXFBgSFxQVFxgXFxQVFBQVFxgaGyYfFxojGRQVHy8gIykpLCwsFh4xNTAqNSYrLCkBCQoKDgwOGA8PFywkHBwpKSksKSkpKSwqLCwpKSkwLCwpKSwpKSwpLCksLCwsKSkpLCkpKSwpLCkpLCkpKSkpKf/AABEIALcBFAMBIgACEQEDEQH/xAAbAAEAAgMBAQAAAAAAAAAAAAAABAUCAwYBB//EAEAQAAIBAgMEBwYDBgQHAAAAAAABAgMRBCExBRJBUQYiYXGBobETMkJykcFSYtEVFiOSouEzQ4LwFHOywtLi8f/EABgBAQEBAQEAAAAAAAAAAAAAAAABAgME/8QAHxEBAQACAgMBAQEAAAAAAAAAAAECEQMSMUFRIRME/9oADAMBAAIRAxEAPwD7iAAAAAAAAAAAAAAAAAAAAAAAAAAAAAAAAAAAAAAAAAAAAAAAAAAAAAAAAAAAAAAAAAAAAAAGuriIwV5SUV+ZpeoGwFVX6SUI6ScvlX3dkVeJ6aWyjFL5nd/RHK82E9uk4sr6dSYVKsYq8mkubaXqcNiekeImsnJLstTX1dmRIYTEVc0nLtSlP+p5eZj+1vjFr+Unmu1r9IsPF29on8qcvNKxguklDXr7v4tyW76HOYfohiJe9l80reUU/UvKHR6jSgnVbagm2nKW4tW7JvtNY5Z3zGcpjPC7TuelLT23Nx9pGnF01wUo7yjweTyfZ5l0dZduYACgAAAAAAAAAAAAAAAAAAAI2P2jSoR3qk1FaK+rfKKWcn2Ipf3mqVW1RpNR/FK1/wBI+N32Ilsg6JshVtt4eDs6sL8k0/QpauDnV/xajafBZ+byXgkbsPsqjDSC8c/Uz2VYft+i/dlvfKpP0TM/2ryhP+V/exrppLTyNvAbo1T2u1/ly8Y2+5pj0iztKlJdzT9bG2aI0kTdGdLbs6snGlTzWvtHZrtceXiSvbYla04PnaX6lLjE4R9rDKdPrLuWq7mrosqWDxFRKUsRZNJ9RJZNXWdkxLaEsXiqjlGEIQ3XZuXWzsnz5PkyvxHRvENyqb8ZzcbPebzX4VlZaHQ4PCKnHdTbzbblm23q2by3GZT9JbPDjsN0NqSzqSiu9ufkrLzLTDdEKMdZSl2K0F5Z+Zegk48Z4i3O1EobJow92nG/Nq7+rzJYBvWmQ4zp3ty38CL5Of2j9/FHT7X2iqFKVR8F1Vzk/dX1+58mxFaVWbcm5SlK9+bb/U83+jk1Os9vTwYbva+l30J2W6ldS+GGcrZXfBPnnw7D6UVXRrZCw9CMbdZ9afe+HgWp24sOmOnHky7ZbAAdGAAAAAAAAAAAAAAAAAqds7c9l1KaUqr53tG+jlbNvlFa9izJW18f7GlKfHJRT4ybtHwuc3gKb96V3KWbb1zzbfa/7aIxllr8WMaWzd+ftazdSpbWWduxLRLsVl36lnBW/wB+gjDsNjiYUSPbmMpGtzKiTGZuhIgqob6dQbG2bI8zdIq9qbWjS6q69R+7COvfL8Me1+FwMMdO69mtamWXK63n9u9o6jD0t2MY/hSX0VjktjUZSrRlN3nKSbtokrtRjySOxNYFAAbQAAAAgbexM6eGrTh70acnHvSJbqEcZ022r7WqqSfUp3vbjL4n4afXma+hOyPbVvayXUp6dsuCObpKdSWV5XtonxfE+s7B2WsPQjTSz1l8z1PFxY3kz75PZy5TDDpFiAD3PGAAAAAAAAAAAAAAAAFfidtU4ycIqU5r4YK/1ehNrU96MoptXTV1qrq10QtlUoUqajbdaynfi1q78VyM2im6R+3qUlKUFCEZxdr3lrq/TxPMPJNJriWmI23TlenCEqreTSXV7btkGOyZwjvWUFxi5OVu2/D6nOz40kU5ZHkpCNCdtE+539DCdGXJgYOZrbzMZ3Ts9bXtaV7aX0NU5y4R/maj6bz9CCXA9lioQ95+Czf04FXUp1pf5m6nqoK2Xe/7CngEu1rncbG/FbUnNWh1Fz1m+7hHz7yDQwijfLN6t5t9snq2S1Ttke0qMpyUIrN/7zAsej2HvNz4RVvF/wBvU6A0YLCqnBRXi+b4s3naTUZADTWxdOHvzjH5pJepRuPJSSV27Ja3Kur0owkcnXh4Nv0IG0ukeGq7tJVVuSl/EdpW3Vnu6Z7zsu65NizqbfoLSe9y3U3fuejK/bG0J1qThTpzSk0pykrWje8n5W8Sxw208N8M4L+n1sTozUldNNPlmieRX4DZGHUYuMIys01JpN7yd756O/mWRUV5KjWpxp61ZdaHBRXvT7EsvtxLcsAAFAAAAAAAAAAAAAAAAAxcE+CMgBjCmlkkl3Kx60egCl2hsR+9Sy5xWX0Kd1KidnKa5puWXgdkaa+EhP3op+v1MXH4u3ItN5tt97bN1GS8S5q7Ai/dk135/oR10emnlNeZnrV2is8Uea4FlS2HbWf0X3ZLpbLprVbz/Nn5aDrTanpYGVR9VZc3kl+vci5wOAjSWWberer/AERJSIO19sU8PDelnJ5Qgvek+S7Ob0RuSRE2pUUU3JpJatuyXeyjxvSuEcqa3m9G7590fel5d5RVsTWxL3pytHWKj7q+VP3n+eXgjfh8NGGizerebfe3mZuVvg09r4jFVtZuEXwTS8lr3Mh/u9B+9OUnx0t53t4Frc8TII9HY1KPwv8Aml9mTIbNptWcfOXrc8hMk0QIr2LS1ipR7Yyl92zX/wAJVpu8Jb3feEv542v45Fo2YTQ0I+Bxm5Vc5Xc5pK1RxUrLhCStCS7Orx1uX2HxUaie69HZp5NPlJPNPvKGvFNWauu0003Om1KMnlZZ3lZcmvih2cNVmWZaHVAi7O2hGtG6ykspRveztfXimrNPimSjogAAAAAAAAAAAAAAAAAAAAAAAAAAAAAi7S2hChTlUnpHgtW3lGK7W8jhacJ4ipKvWzcslH4Yx4Rj2erLjpNV9rWjS+Gmrv5pLN96i0l/zDVGjZaHLK7ajEG1QPVAg8gZWFgyjyOpKo1CHvGcKgROcxvGlVLnqZFeTZjI9kjFLMI1U6zoVYVfhbUKnLdk9f8ATJ73c58zrDktrQ3qM1+V+h0mzMR7SjTn+KEJPvcU2bwvoqSADaAAAAAAAAAAAAAAAAAAAAAAAAAAA5BdavWb41GvBO3/AGr6E10iJi4ezxE+TkpeDun/AFbxPU09Hc4NNDpmDJMyPOJRrbMJSPZGKQHiNsYHsIm5FRjGJtjEJGyBBgomvQl+zImJVgKzbWKtSqP8r+rVl5s6vZFLdoUo8qcF/Sji69B4jEU8PHTejOq+UVml3u1/BHfpWNYfSvQAdEAAAAAAAAAAAAAAAAAAAAAAAAAABSdI8E2lUj8N1L5Xx7bNJ928VuBx6SSkuxNeh1ko3Vjm9pbEcW5U1dPWK9Y/+P05HPKe1ja5XzWhHqSsQaOJa0fZ9DZPFXMqTmeQkYxnc2R1CM4SN6ZqibFMDbGZupL1IsZEiNaMU5NpJattJfVgS5IpNs7Q3OrHrVJLqx4Jfjlyj6mO0ekDfVop3fxyX/THj3vLsZY9Hej3s/4tW8qknfrZu/By7ezh6Nb8Dd0b2J7CDlLOpPOTeuebv2+lkuBdAHWTSAAKAAAAAAAAAAAAAAAAAAAAAAAAAAAELbGNjSpOTV28ori5P3UvXuTJpW7RwkZVqEpXtFzsuG+43i3/ACy8uZKIEtg1JRUpz3qjV5Oyi03wulZpaZp9hV4jBVKbs4t9yfor+djtTCtRjNOMoqSeqkk0+9Mz1Xb5/LFxTzdn2m+nj6b+NfU7GvsunLVfdfR3Rzf7v069SoqcYKEGrvcilOafGytK2aT7XzJ1EV7RorWpFGv9u0fhbm/yJssqfRGcXeKo/T/1yNy6NVnrUil+W/6ImqKT9rzk7RgoLnUf21T8GZ4TCTrTXW3raat/6V8PerF7Q6H073nOUu7qr7vzLrDYSFNbsIqK7PvzL0+m0DZmwYUnvuK3svv+r7PUtQDcmkAAUAAAAAAAAAAAAAAAAAAAAAAAAAAAAAA1YigpxcXlfivI2gCpdPF0/dlGol+K9/r/APTCXSCUP8ShUT/LZrzsXIM6+VVBLaOLrZU6Xs4vWU3n4cF4XLbZ2CVGnGC4LN83xZJBZEAAU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6" name="AutoShape 2" descr="data:image/jpeg;base64,/9j/4AAQSkZJRgABAQAAAQABAAD/2wCEAAkGBhERERQSExIUFRQUFRQXFBgSFxQVFxgXFxQVFBQVFxgaGyYfFxojGRQVHy8gIykpLCwsFh4xNTAqNSYrLCkBCQoKDgwOGA8PFywkHBwpKSksKSkpKSwqLCwpKSkwLCwpKSwpKSwpLCksLCwsKSkpLCkpKSwpLCkpLCkpKSkpKf/AABEIALcBFAMBIgACEQEDEQH/xAAbAAEAAgMBAQAAAAAAAAAAAAAABAUCAwYBB//EAEAQAAIBAgMEBwYDBgQHAAAAAAABAgMRBCExBRJBUQYiYXGBobETMkJykcFSYtEVFiOSouEzQ4LwFHOywtLi8f/EABgBAQEBAQEAAAAAAAAAAAAAAAABAgME/8QAHxEBAQACAgMBAQEAAAAAAAAAAAECEQMSMUFRIRME/9oADAMBAAIRAxEAPwD7iAAAAAAAAAAAAAAAAAAAAAAAAAAAAAAAAAAAAAAAAAAAAAAAAAAAAAAAAAAAAAAAAAAAAAAGuriIwV5SUV+ZpeoGwFVX6SUI6ScvlX3dkVeJ6aWyjFL5nd/RHK82E9uk4sr6dSYVKsYq8mkubaXqcNiekeImsnJLstTX1dmRIYTEVc0nLtSlP+p5eZj+1vjFr+Unmu1r9IsPF29on8qcvNKxguklDXr7v4tyW76HOYfohiJe9l80reUU/UvKHR6jSgnVbagm2nKW4tW7JvtNY5Z3zGcpjPC7TuelLT23Nx9pGnF01wUo7yjweTyfZ5l0dZduYACgAAAAAAAAAAAAAAAAAAAI2P2jSoR3qk1FaK+rfKKWcn2Ipf3mqVW1RpNR/FK1/wBI+N32Ilsg6JshVtt4eDs6sL8k0/QpauDnV/xajafBZ+byXgkbsPsqjDSC8c/Uz2VYft+i/dlvfKpP0TM/2ryhP+V/exrppLTyNvAbo1T2u1/ly8Y2+5pj0iztKlJdzT9bG2aI0kTdGdLbs6snGlTzWvtHZrtceXiSvbYla04PnaX6lLjE4R9rDKdPrLuWq7mrosqWDxFRKUsRZNJ9RJZNXWdkxLaEsXiqjlGEIQ3XZuXWzsnz5PkyvxHRvENyqb8ZzcbPebzX4VlZaHQ4PCKnHdTbzbblm23q2by3GZT9JbPDjsN0NqSzqSiu9ufkrLzLTDdEKMdZSl2K0F5Z+Zegk48Z4i3O1EobJow92nG/Nq7+rzJYBvWmQ4zp3ty38CL5Of2j9/FHT7X2iqFKVR8F1Vzk/dX1+58mxFaVWbcm5SlK9+bb/U83+jk1Os9vTwYbva+l30J2W6ldS+GGcrZXfBPnnw7D6UVXRrZCw9CMbdZ9afe+HgWp24sOmOnHky7ZbAAdGAAAAAAAAAAAAAAAAAqds7c9l1KaUqr53tG+jlbNvlFa9izJW18f7GlKfHJRT4ybtHwuc3gKb96V3KWbb1zzbfa/7aIxllr8WMaWzd+ftazdSpbWWduxLRLsVl36lnBW/wB+gjDsNjiYUSPbmMpGtzKiTGZuhIgqob6dQbG2bI8zdIq9qbWjS6q69R+7COvfL8Me1+FwMMdO69mtamWXK63n9u9o6jD0t2MY/hSX0VjktjUZSrRlN3nKSbtokrtRjySOxNYFAAbQAAAAgbexM6eGrTh70acnHvSJbqEcZ022r7WqqSfUp3vbjL4n4afXma+hOyPbVvayXUp6dsuCObpKdSWV5XtonxfE+s7B2WsPQjTSz1l8z1PFxY3kz75PZy5TDDpFiAD3PGAAAAAAAAAAAAAAAAFfidtU4ycIqU5r4YK/1ehNrU96MoptXTV1qrq10QtlUoUqajbdaynfi1q78VyM2im6R+3qUlKUFCEZxdr3lrq/TxPMPJNJriWmI23TlenCEqreTSXV7btkGOyZwjvWUFxi5OVu2/D6nOz40kU5ZHkpCNCdtE+539DCdGXJgYOZrbzMZ3Ts9bXtaV7aX0NU5y4R/maj6bz9CCXA9lioQ95+Czf04FXUp1pf5m6nqoK2Xe/7CngEu1rncbG/FbUnNWh1Fz1m+7hHz7yDQwijfLN6t5t9snq2S1Ttke0qMpyUIrN/7zAsej2HvNz4RVvF/wBvU6A0YLCqnBRXi+b4s3naTUZADTWxdOHvzjH5pJepRuPJSSV27Ja3Kur0owkcnXh4Nv0IG0ukeGq7tJVVuSl/EdpW3Vnu6Z7zsu65NizqbfoLSe9y3U3fuejK/bG0J1qThTpzSk0pykrWje8n5W8Sxw208N8M4L+n1sTozUldNNPlmieRX4DZGHUYuMIys01JpN7yd756O/mWRUV5KjWpxp61ZdaHBRXvT7EsvtxLcsAAFAAAAAAAAAAAAAAAAAxcE+CMgBjCmlkkl3Kx60egCl2hsR+9Sy5xWX0Kd1KidnKa5puWXgdkaa+EhP3op+v1MXH4u3ItN5tt97bN1GS8S5q7Ai/dk135/oR10emnlNeZnrV2is8Uea4FlS2HbWf0X3ZLpbLprVbz/Nn5aDrTanpYGVR9VZc3kl+vci5wOAjSWWberer/AERJSIO19sU8PDelnJ5Qgvek+S7Ob0RuSRE2pUUU3JpJatuyXeyjxvSuEcqa3m9G7590fel5d5RVsTWxL3pytHWKj7q+VP3n+eXgjfh8NGGizerebfe3mZuVvg09r4jFVtZuEXwTS8lr3Mh/u9B+9OUnx0t53t4Frc8TII9HY1KPwv8Aml9mTIbNptWcfOXrc8hMk0QIr2LS1ipR7Yyl92zX/wAJVpu8Jb3feEv542v45Fo2YTQ0I+Bxm5Vc5Xc5pK1RxUrLhCStCS7Orx1uX2HxUaie69HZp5NPlJPNPvKGvFNWauu0003Om1KMnlZZ3lZcmvih2cNVmWZaHVAi7O2hGtG6ykspRveztfXimrNPimSjogAAAAAAAAAAAAAAAAAAAAAAAAAAAAAi7S2hChTlUnpHgtW3lGK7W8jhacJ4ipKvWzcslH4Yx4Rj2erLjpNV9rWjS+Gmrv5pLN96i0l/zDVGjZaHLK7ajEG1QPVAg8gZWFgyjyOpKo1CHvGcKgROcxvGlVLnqZFeTZjI9kjFLMI1U6zoVYVfhbUKnLdk9f8ATJ73c58zrDktrQ3qM1+V+h0mzMR7SjTn+KEJPvcU2bwvoqSADaAAAAAAAAAAAAAAAAAAAAAAAAAAA5BdavWb41GvBO3/AGr6E10iJi4ezxE+TkpeDun/AFbxPU09Hc4NNDpmDJMyPOJRrbMJSPZGKQHiNsYHsIm5FRjGJtjEJGyBBgomvQl+zImJVgKzbWKtSqP8r+rVl5s6vZFLdoUo8qcF/Sji69B4jEU8PHTejOq+UVml3u1/BHfpWNYfSvQAdEAAAAAAAAAAAAAAAAAAAAAAAAAABSdI8E2lUj8N1L5Xx7bNJ928VuBx6SSkuxNeh1ko3Vjm9pbEcW5U1dPWK9Y/+P05HPKe1ja5XzWhHqSsQaOJa0fZ9DZPFXMqTmeQkYxnc2R1CM4SN6ZqibFMDbGZupL1IsZEiNaMU5NpJattJfVgS5IpNs7Q3OrHrVJLqx4Jfjlyj6mO0ekDfVop3fxyX/THj3vLsZY9Hej3s/4tW8qknfrZu/By7ezh6Nb8Dd0b2J7CDlLOpPOTeuebv2+lkuBdAHWTSAAKAAAAAAAAAAAAAAAAAAAAAAAAAAAELbGNjSpOTV28ori5P3UvXuTJpW7RwkZVqEpXtFzsuG+43i3/ACy8uZKIEtg1JRUpz3qjV5Oyi03wulZpaZp9hV4jBVKbs4t9yfor+djtTCtRjNOMoqSeqkk0+9Mz1Xb5/LFxTzdn2m+nj6b+NfU7GvsunLVfdfR3Rzf7v069SoqcYKEGrvcilOafGytK2aT7XzJ1EV7RorWpFGv9u0fhbm/yJssqfRGcXeKo/T/1yNy6NVnrUil+W/6ImqKT9rzk7RgoLnUf21T8GZ4TCTrTXW3raat/6V8PerF7Q6H073nOUu7qr7vzLrDYSFNbsIqK7PvzL0+m0DZmwYUnvuK3svv+r7PUtQDcmkAAUAAAAAAAAAAAAAAAAAAAAAAAAAAAAAA1YigpxcXlfivI2gCpdPF0/dlGol+K9/r/APTCXSCUP8ShUT/LZrzsXIM6+VVBLaOLrZU6Xs4vWU3n4cF4XLbZ2CVGnGC4LN83xZJBZEAAUAAAAAAAAAAAAAAAAAAAAAAAAAAAAAAAAAAAAAAAAAAAAAAAAAAAAAAAAAAAAAAAAAAAAAH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867" name="Picture 3" descr="C:\Users\Heather\AppData\Local\Microsoft\Windows\Temporary Internet Files\Content.IE5\66CG4QMB\MP9003869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438400"/>
            <a:ext cx="3657600" cy="26090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305</TotalTime>
  <Words>1192</Words>
  <Application>Microsoft Office PowerPoint</Application>
  <PresentationFormat>On-screen Show (4:3)</PresentationFormat>
  <Paragraphs>172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Tw Cen MT</vt:lpstr>
      <vt:lpstr>Wingdings</vt:lpstr>
      <vt:lpstr>Wingdings 2</vt:lpstr>
      <vt:lpstr>Median</vt:lpstr>
      <vt:lpstr>Tools and Equipment</vt:lpstr>
      <vt:lpstr>Measuring Equipment</vt:lpstr>
      <vt:lpstr>Liquid Measuring Cup</vt:lpstr>
      <vt:lpstr>Scales</vt:lpstr>
      <vt:lpstr>Thermometers</vt:lpstr>
      <vt:lpstr>Dry Measuring Cups and Spoons</vt:lpstr>
      <vt:lpstr>Sieves and Strainers</vt:lpstr>
      <vt:lpstr>Colander</vt:lpstr>
      <vt:lpstr>Fine Mesh Sieve  </vt:lpstr>
      <vt:lpstr>Flour Sifter</vt:lpstr>
      <vt:lpstr>Pots and Pans</vt:lpstr>
      <vt:lpstr>Stockpot</vt:lpstr>
      <vt:lpstr>Sauce Pan</vt:lpstr>
      <vt:lpstr>Sauce Pot</vt:lpstr>
      <vt:lpstr>Saute Pan</vt:lpstr>
      <vt:lpstr>Griddle</vt:lpstr>
      <vt:lpstr>Other Tools</vt:lpstr>
      <vt:lpstr>Rolling Pins</vt:lpstr>
      <vt:lpstr>Pastry Brush</vt:lpstr>
      <vt:lpstr>Whisk</vt:lpstr>
      <vt:lpstr>Kitchen Spoons</vt:lpstr>
      <vt:lpstr>Pastry Blender</vt:lpstr>
      <vt:lpstr>Cutting Board</vt:lpstr>
      <vt:lpstr>Wooden Spoon</vt:lpstr>
      <vt:lpstr>Rubber Spatula</vt:lpstr>
      <vt:lpstr>Tongs</vt:lpstr>
      <vt:lpstr>Ladles</vt:lpstr>
      <vt:lpstr>Scoops</vt:lpstr>
      <vt:lpstr>Spatula</vt:lpstr>
      <vt:lpstr>Grater</vt:lpstr>
      <vt:lpstr>Baking Pans</vt:lpstr>
      <vt:lpstr>Baking Pan</vt:lpstr>
      <vt:lpstr>Cooling Rack</vt:lpstr>
      <vt:lpstr>Sheet Pan</vt:lpstr>
      <vt:lpstr>Muffin Pan</vt:lpstr>
      <vt:lpstr>Cake Pans</vt:lpstr>
      <vt:lpstr>Electric Appliances</vt:lpstr>
      <vt:lpstr>Hand Mixer</vt:lpstr>
      <vt:lpstr>Stand Mixer</vt:lpstr>
      <vt:lpstr>PowerPoint Presentation</vt:lpstr>
      <vt:lpstr>Blender</vt:lpstr>
      <vt:lpstr>Food Processor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and Equipment</dc:title>
  <dc:creator>Heather</dc:creator>
  <cp:lastModifiedBy>Heather Coo</cp:lastModifiedBy>
  <cp:revision>43</cp:revision>
  <dcterms:created xsi:type="dcterms:W3CDTF">2012-08-02T03:23:07Z</dcterms:created>
  <dcterms:modified xsi:type="dcterms:W3CDTF">2015-06-30T20:15:02Z</dcterms:modified>
</cp:coreProperties>
</file>