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78" r:id="rId4"/>
    <p:sldId id="281" r:id="rId5"/>
    <p:sldId id="257" r:id="rId6"/>
    <p:sldId id="259" r:id="rId7"/>
    <p:sldId id="260" r:id="rId8"/>
    <p:sldId id="262" r:id="rId9"/>
    <p:sldId id="263" r:id="rId10"/>
    <p:sldId id="264" r:id="rId11"/>
    <p:sldId id="266" r:id="rId12"/>
    <p:sldId id="282" r:id="rId13"/>
    <p:sldId id="268" r:id="rId14"/>
    <p:sldId id="271" r:id="rId15"/>
    <p:sldId id="273" r:id="rId16"/>
    <p:sldId id="275" r:id="rId17"/>
    <p:sldId id="276" r:id="rId18"/>
    <p:sldId id="279" r:id="rId19"/>
    <p:sldId id="280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C33BD-1A00-4E50-9838-BDC63BB38A24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D16F7F7-2128-446C-A52B-9085A7A873CC}">
      <dgm:prSet phldrT="[Text]"/>
      <dgm:spPr/>
      <dgm:t>
        <a:bodyPr/>
        <a:lstStyle/>
        <a:p>
          <a:r>
            <a:rPr lang="en-US" dirty="0" smtClean="0"/>
            <a:t>Dry Cooking Methods</a:t>
          </a:r>
          <a:endParaRPr lang="en-US" dirty="0"/>
        </a:p>
      </dgm:t>
    </dgm:pt>
    <dgm:pt modelId="{12C31741-26BA-46E8-8D46-31831FF24FBF}" type="parTrans" cxnId="{708F13C4-C637-4CD5-B882-8349FF926542}">
      <dgm:prSet/>
      <dgm:spPr/>
      <dgm:t>
        <a:bodyPr/>
        <a:lstStyle/>
        <a:p>
          <a:endParaRPr lang="en-US"/>
        </a:p>
      </dgm:t>
    </dgm:pt>
    <dgm:pt modelId="{2557AC36-A743-40D2-A7AF-E0B6A50DC30C}" type="sibTrans" cxnId="{708F13C4-C637-4CD5-B882-8349FF926542}">
      <dgm:prSet/>
      <dgm:spPr/>
      <dgm:t>
        <a:bodyPr/>
        <a:lstStyle/>
        <a:p>
          <a:endParaRPr lang="en-US"/>
        </a:p>
      </dgm:t>
    </dgm:pt>
    <dgm:pt modelId="{0B574DB7-E03B-42BE-9587-0C5C3E78B4D0}">
      <dgm:prSet phldrT="[Text]"/>
      <dgm:spPr/>
      <dgm:t>
        <a:bodyPr/>
        <a:lstStyle/>
        <a:p>
          <a:r>
            <a:rPr lang="en-US" dirty="0" smtClean="0"/>
            <a:t>Grilling</a:t>
          </a:r>
          <a:endParaRPr lang="en-US" dirty="0"/>
        </a:p>
      </dgm:t>
    </dgm:pt>
    <dgm:pt modelId="{A522E7FF-03F0-45BD-BADD-25F9A3DB2326}" type="parTrans" cxnId="{446207D6-92FF-4593-ADA3-B2C215246437}">
      <dgm:prSet/>
      <dgm:spPr/>
      <dgm:t>
        <a:bodyPr/>
        <a:lstStyle/>
        <a:p>
          <a:endParaRPr lang="en-US"/>
        </a:p>
      </dgm:t>
    </dgm:pt>
    <dgm:pt modelId="{B123C949-FD06-4F80-9645-70509A414FDC}" type="sibTrans" cxnId="{446207D6-92FF-4593-ADA3-B2C215246437}">
      <dgm:prSet/>
      <dgm:spPr/>
      <dgm:t>
        <a:bodyPr/>
        <a:lstStyle/>
        <a:p>
          <a:endParaRPr lang="en-US"/>
        </a:p>
      </dgm:t>
    </dgm:pt>
    <dgm:pt modelId="{9C761D05-1BD0-44EC-96F0-0AC6A98873E8}">
      <dgm:prSet phldrT="[Text]"/>
      <dgm:spPr/>
      <dgm:t>
        <a:bodyPr/>
        <a:lstStyle/>
        <a:p>
          <a:r>
            <a:rPr lang="en-US" dirty="0" smtClean="0"/>
            <a:t>Moist Cooking Methods</a:t>
          </a:r>
          <a:endParaRPr lang="en-US" dirty="0"/>
        </a:p>
      </dgm:t>
    </dgm:pt>
    <dgm:pt modelId="{30A00803-6E6A-4FFA-8070-F933BF14FB28}" type="parTrans" cxnId="{90D254BA-BDE8-4133-ADF8-8DC2878CCD99}">
      <dgm:prSet/>
      <dgm:spPr/>
      <dgm:t>
        <a:bodyPr/>
        <a:lstStyle/>
        <a:p>
          <a:endParaRPr lang="en-US"/>
        </a:p>
      </dgm:t>
    </dgm:pt>
    <dgm:pt modelId="{5688A5C9-8942-4DAC-B383-23A2C6526546}" type="sibTrans" cxnId="{90D254BA-BDE8-4133-ADF8-8DC2878CCD99}">
      <dgm:prSet/>
      <dgm:spPr/>
      <dgm:t>
        <a:bodyPr/>
        <a:lstStyle/>
        <a:p>
          <a:endParaRPr lang="en-US"/>
        </a:p>
      </dgm:t>
    </dgm:pt>
    <dgm:pt modelId="{362B9257-ACDC-4524-A461-0D7EB78CF69E}">
      <dgm:prSet phldrT="[Text]"/>
      <dgm:spPr/>
      <dgm:t>
        <a:bodyPr/>
        <a:lstStyle/>
        <a:p>
          <a:r>
            <a:rPr lang="en-US" dirty="0" smtClean="0"/>
            <a:t>Steaming</a:t>
          </a:r>
          <a:endParaRPr lang="en-US" dirty="0"/>
        </a:p>
      </dgm:t>
    </dgm:pt>
    <dgm:pt modelId="{2D1B6B5B-ABCB-400A-8BE8-11D981C3AFB6}" type="parTrans" cxnId="{6DB15B29-DEA5-4A4E-8EB9-2641BE73E2E4}">
      <dgm:prSet/>
      <dgm:spPr/>
      <dgm:t>
        <a:bodyPr/>
        <a:lstStyle/>
        <a:p>
          <a:endParaRPr lang="en-US"/>
        </a:p>
      </dgm:t>
    </dgm:pt>
    <dgm:pt modelId="{438DF6F6-1EA3-4BF8-9B18-64DC3CA7A682}" type="sibTrans" cxnId="{6DB15B29-DEA5-4A4E-8EB9-2641BE73E2E4}">
      <dgm:prSet/>
      <dgm:spPr/>
      <dgm:t>
        <a:bodyPr/>
        <a:lstStyle/>
        <a:p>
          <a:endParaRPr lang="en-US"/>
        </a:p>
      </dgm:t>
    </dgm:pt>
    <dgm:pt modelId="{06C20778-5760-4DF2-AFB5-79E2011A0D64}">
      <dgm:prSet phldrT="[Text]"/>
      <dgm:spPr/>
      <dgm:t>
        <a:bodyPr/>
        <a:lstStyle/>
        <a:p>
          <a:r>
            <a:rPr lang="en-US" dirty="0" smtClean="0"/>
            <a:t>Roasting</a:t>
          </a:r>
          <a:endParaRPr lang="en-US" dirty="0"/>
        </a:p>
      </dgm:t>
    </dgm:pt>
    <dgm:pt modelId="{0592481B-4E37-42DD-8E28-F8BCAFF5E50A}" type="parTrans" cxnId="{69690A8D-7463-4A71-8163-05B0EE4F5587}">
      <dgm:prSet/>
      <dgm:spPr/>
      <dgm:t>
        <a:bodyPr/>
        <a:lstStyle/>
        <a:p>
          <a:endParaRPr lang="en-US"/>
        </a:p>
      </dgm:t>
    </dgm:pt>
    <dgm:pt modelId="{80CA83F5-68A4-41CB-89FB-0B538D68A7CA}" type="sibTrans" cxnId="{69690A8D-7463-4A71-8163-05B0EE4F5587}">
      <dgm:prSet/>
      <dgm:spPr/>
      <dgm:t>
        <a:bodyPr/>
        <a:lstStyle/>
        <a:p>
          <a:endParaRPr lang="en-US"/>
        </a:p>
      </dgm:t>
    </dgm:pt>
    <dgm:pt modelId="{518BC417-142C-4F7F-891E-AC0DC2055C28}">
      <dgm:prSet phldrT="[Text]"/>
      <dgm:spPr/>
      <dgm:t>
        <a:bodyPr/>
        <a:lstStyle/>
        <a:p>
          <a:r>
            <a:rPr lang="en-US" dirty="0" smtClean="0"/>
            <a:t>Sautéing</a:t>
          </a:r>
          <a:endParaRPr lang="en-US" dirty="0"/>
        </a:p>
      </dgm:t>
    </dgm:pt>
    <dgm:pt modelId="{1FE14516-8402-45F9-9EC1-B819A1B6883D}" type="parTrans" cxnId="{39154524-BEFC-41AB-B22A-A24299F5D14D}">
      <dgm:prSet/>
      <dgm:spPr/>
      <dgm:t>
        <a:bodyPr/>
        <a:lstStyle/>
        <a:p>
          <a:endParaRPr lang="en-US"/>
        </a:p>
      </dgm:t>
    </dgm:pt>
    <dgm:pt modelId="{F211D55C-E47E-4BFA-879E-08C5060908DB}" type="sibTrans" cxnId="{39154524-BEFC-41AB-B22A-A24299F5D14D}">
      <dgm:prSet/>
      <dgm:spPr/>
      <dgm:t>
        <a:bodyPr/>
        <a:lstStyle/>
        <a:p>
          <a:endParaRPr lang="en-US"/>
        </a:p>
      </dgm:t>
    </dgm:pt>
    <dgm:pt modelId="{8F663910-D568-4B29-BDF5-A3F1DA5BF99D}">
      <dgm:prSet phldrT="[Text]"/>
      <dgm:spPr/>
      <dgm:t>
        <a:bodyPr/>
        <a:lstStyle/>
        <a:p>
          <a:r>
            <a:rPr lang="en-US" dirty="0" smtClean="0"/>
            <a:t>Broiling</a:t>
          </a:r>
          <a:endParaRPr lang="en-US" dirty="0"/>
        </a:p>
      </dgm:t>
    </dgm:pt>
    <dgm:pt modelId="{5B2AB99F-2679-4044-A650-BD309C5D938C}" type="parTrans" cxnId="{E676B8BE-B480-4F92-9252-B72DE592D453}">
      <dgm:prSet/>
      <dgm:spPr/>
      <dgm:t>
        <a:bodyPr/>
        <a:lstStyle/>
        <a:p>
          <a:endParaRPr lang="en-US"/>
        </a:p>
      </dgm:t>
    </dgm:pt>
    <dgm:pt modelId="{73489C03-2606-47B0-B22A-B66349ACCDC6}" type="sibTrans" cxnId="{E676B8BE-B480-4F92-9252-B72DE592D453}">
      <dgm:prSet/>
      <dgm:spPr/>
      <dgm:t>
        <a:bodyPr/>
        <a:lstStyle/>
        <a:p>
          <a:endParaRPr lang="en-US"/>
        </a:p>
      </dgm:t>
    </dgm:pt>
    <dgm:pt modelId="{BEE06905-474C-49AE-99F0-A022B573F384}">
      <dgm:prSet phldrT="[Text]"/>
      <dgm:spPr/>
      <dgm:t>
        <a:bodyPr/>
        <a:lstStyle/>
        <a:p>
          <a:r>
            <a:rPr lang="en-US" dirty="0" smtClean="0"/>
            <a:t>Stir Frying</a:t>
          </a:r>
          <a:endParaRPr lang="en-US" dirty="0"/>
        </a:p>
      </dgm:t>
    </dgm:pt>
    <dgm:pt modelId="{0E00FDD6-C120-40FA-B864-94EC282290F9}" type="parTrans" cxnId="{3EA5921A-B89A-4C7D-835A-960B37AAA077}">
      <dgm:prSet/>
      <dgm:spPr/>
      <dgm:t>
        <a:bodyPr/>
        <a:lstStyle/>
        <a:p>
          <a:endParaRPr lang="en-US"/>
        </a:p>
      </dgm:t>
    </dgm:pt>
    <dgm:pt modelId="{1BEC4F17-BBFB-43ED-9320-892E073A02D6}" type="sibTrans" cxnId="{3EA5921A-B89A-4C7D-835A-960B37AAA077}">
      <dgm:prSet/>
      <dgm:spPr/>
      <dgm:t>
        <a:bodyPr/>
        <a:lstStyle/>
        <a:p>
          <a:endParaRPr lang="en-US"/>
        </a:p>
      </dgm:t>
    </dgm:pt>
    <dgm:pt modelId="{F3327380-59EB-4263-B227-B9DBA3271795}">
      <dgm:prSet phldrT="[Text]"/>
      <dgm:spPr/>
      <dgm:t>
        <a:bodyPr/>
        <a:lstStyle/>
        <a:p>
          <a:r>
            <a:rPr lang="en-US" dirty="0" smtClean="0"/>
            <a:t>Pan Frying</a:t>
          </a:r>
          <a:endParaRPr lang="en-US" dirty="0"/>
        </a:p>
      </dgm:t>
    </dgm:pt>
    <dgm:pt modelId="{EF52F0FE-7695-4C98-8C19-89A810FE4A01}" type="parTrans" cxnId="{7E79099B-30C3-411D-BB71-89730B4C632C}">
      <dgm:prSet/>
      <dgm:spPr/>
      <dgm:t>
        <a:bodyPr/>
        <a:lstStyle/>
        <a:p>
          <a:endParaRPr lang="en-US"/>
        </a:p>
      </dgm:t>
    </dgm:pt>
    <dgm:pt modelId="{66DA9F0D-4F8A-40F4-B47B-309939D8FCFA}" type="sibTrans" cxnId="{7E79099B-30C3-411D-BB71-89730B4C632C}">
      <dgm:prSet/>
      <dgm:spPr/>
      <dgm:t>
        <a:bodyPr/>
        <a:lstStyle/>
        <a:p>
          <a:endParaRPr lang="en-US"/>
        </a:p>
      </dgm:t>
    </dgm:pt>
    <dgm:pt modelId="{C50C7896-9073-4365-995F-0F18D34A0670}">
      <dgm:prSet phldrT="[Text]"/>
      <dgm:spPr/>
      <dgm:t>
        <a:bodyPr/>
        <a:lstStyle/>
        <a:p>
          <a:r>
            <a:rPr lang="en-US" dirty="0" smtClean="0"/>
            <a:t>Deep Frying</a:t>
          </a:r>
          <a:endParaRPr lang="en-US" dirty="0"/>
        </a:p>
      </dgm:t>
    </dgm:pt>
    <dgm:pt modelId="{E31EBB75-BEB5-414A-93A8-B7C590A94C52}" type="parTrans" cxnId="{8A2B145D-B068-4B41-A2E0-FC36AB363AFE}">
      <dgm:prSet/>
      <dgm:spPr/>
      <dgm:t>
        <a:bodyPr/>
        <a:lstStyle/>
        <a:p>
          <a:endParaRPr lang="en-US"/>
        </a:p>
      </dgm:t>
    </dgm:pt>
    <dgm:pt modelId="{D8DCED4A-5C2E-4DDA-940C-36A927439648}" type="sibTrans" cxnId="{8A2B145D-B068-4B41-A2E0-FC36AB363AFE}">
      <dgm:prSet/>
      <dgm:spPr/>
      <dgm:t>
        <a:bodyPr/>
        <a:lstStyle/>
        <a:p>
          <a:endParaRPr lang="en-US"/>
        </a:p>
      </dgm:t>
    </dgm:pt>
    <dgm:pt modelId="{F6D04AB4-1757-42E7-A993-E97B00708C66}">
      <dgm:prSet phldrT="[Text]"/>
      <dgm:spPr/>
      <dgm:t>
        <a:bodyPr/>
        <a:lstStyle/>
        <a:p>
          <a:r>
            <a:rPr lang="en-US" dirty="0" smtClean="0"/>
            <a:t>Poaching</a:t>
          </a:r>
          <a:endParaRPr lang="en-US" dirty="0"/>
        </a:p>
      </dgm:t>
    </dgm:pt>
    <dgm:pt modelId="{2C860982-25BA-4593-9AC0-6A22944A27C6}" type="parTrans" cxnId="{4B824BCA-88DB-4155-AD9D-19886A0B8FFF}">
      <dgm:prSet/>
      <dgm:spPr/>
      <dgm:t>
        <a:bodyPr/>
        <a:lstStyle/>
        <a:p>
          <a:endParaRPr lang="en-US"/>
        </a:p>
      </dgm:t>
    </dgm:pt>
    <dgm:pt modelId="{1522C84C-2B35-496B-9E88-31AA095D3959}" type="sibTrans" cxnId="{4B824BCA-88DB-4155-AD9D-19886A0B8FFF}">
      <dgm:prSet/>
      <dgm:spPr/>
      <dgm:t>
        <a:bodyPr/>
        <a:lstStyle/>
        <a:p>
          <a:endParaRPr lang="en-US"/>
        </a:p>
      </dgm:t>
    </dgm:pt>
    <dgm:pt modelId="{E5A5718B-5ABA-4AA1-AE18-C994D7A55702}">
      <dgm:prSet phldrT="[Text]"/>
      <dgm:spPr/>
      <dgm:t>
        <a:bodyPr/>
        <a:lstStyle/>
        <a:p>
          <a:r>
            <a:rPr lang="en-US" dirty="0" smtClean="0"/>
            <a:t>Simmering</a:t>
          </a:r>
          <a:endParaRPr lang="en-US" dirty="0"/>
        </a:p>
      </dgm:t>
    </dgm:pt>
    <dgm:pt modelId="{4BDDE1B5-5981-4005-B4E7-376281253065}" type="parTrans" cxnId="{D7EF4FCC-A513-4D85-82BF-4E014E128FD1}">
      <dgm:prSet/>
      <dgm:spPr/>
      <dgm:t>
        <a:bodyPr/>
        <a:lstStyle/>
        <a:p>
          <a:endParaRPr lang="en-US"/>
        </a:p>
      </dgm:t>
    </dgm:pt>
    <dgm:pt modelId="{85E5443E-7700-43C9-B6FA-81E309EEA9B8}" type="sibTrans" cxnId="{D7EF4FCC-A513-4D85-82BF-4E014E128FD1}">
      <dgm:prSet/>
      <dgm:spPr/>
      <dgm:t>
        <a:bodyPr/>
        <a:lstStyle/>
        <a:p>
          <a:endParaRPr lang="en-US"/>
        </a:p>
      </dgm:t>
    </dgm:pt>
    <dgm:pt modelId="{A2E629C1-0958-4EC6-8C1D-BA20DE8F2A16}">
      <dgm:prSet phldrT="[Text]"/>
      <dgm:spPr/>
      <dgm:t>
        <a:bodyPr/>
        <a:lstStyle/>
        <a:p>
          <a:r>
            <a:rPr lang="en-US" dirty="0" smtClean="0"/>
            <a:t>Stewing</a:t>
          </a:r>
          <a:endParaRPr lang="en-US" dirty="0"/>
        </a:p>
      </dgm:t>
    </dgm:pt>
    <dgm:pt modelId="{3483ACFD-8197-4946-A77F-997EA8ED7426}" type="parTrans" cxnId="{0DF110EA-BC62-4D2C-BE57-5D869EC994CD}">
      <dgm:prSet/>
      <dgm:spPr/>
      <dgm:t>
        <a:bodyPr/>
        <a:lstStyle/>
        <a:p>
          <a:endParaRPr lang="en-US"/>
        </a:p>
      </dgm:t>
    </dgm:pt>
    <dgm:pt modelId="{C59878D2-C2CF-4462-B168-5660E0454D1F}" type="sibTrans" cxnId="{0DF110EA-BC62-4D2C-BE57-5D869EC994CD}">
      <dgm:prSet/>
      <dgm:spPr/>
      <dgm:t>
        <a:bodyPr/>
        <a:lstStyle/>
        <a:p>
          <a:endParaRPr lang="en-US"/>
        </a:p>
      </dgm:t>
    </dgm:pt>
    <dgm:pt modelId="{431D9270-1D6C-400D-9EC2-93F6241DA843}">
      <dgm:prSet phldrT="[Text]"/>
      <dgm:spPr/>
      <dgm:t>
        <a:bodyPr/>
        <a:lstStyle/>
        <a:p>
          <a:r>
            <a:rPr lang="en-US" dirty="0" smtClean="0"/>
            <a:t>Microwaving</a:t>
          </a:r>
          <a:endParaRPr lang="en-US" dirty="0"/>
        </a:p>
      </dgm:t>
    </dgm:pt>
    <dgm:pt modelId="{DFB43245-3F0F-4DA6-8BB4-CBEA0CA95537}" type="parTrans" cxnId="{B3F562F1-A45A-4723-88EC-2C250ABAC7CA}">
      <dgm:prSet/>
      <dgm:spPr/>
      <dgm:t>
        <a:bodyPr/>
        <a:lstStyle/>
        <a:p>
          <a:endParaRPr lang="en-US"/>
        </a:p>
      </dgm:t>
    </dgm:pt>
    <dgm:pt modelId="{1EA582AC-241F-4A20-859E-C11C466AF29F}" type="sibTrans" cxnId="{B3F562F1-A45A-4723-88EC-2C250ABAC7CA}">
      <dgm:prSet/>
      <dgm:spPr/>
      <dgm:t>
        <a:bodyPr/>
        <a:lstStyle/>
        <a:p>
          <a:endParaRPr lang="en-US"/>
        </a:p>
      </dgm:t>
    </dgm:pt>
    <dgm:pt modelId="{03AF6178-11C8-41B2-95C8-1A573B13A20E}">
      <dgm:prSet phldrT="[Text]"/>
      <dgm:spPr/>
      <dgm:t>
        <a:bodyPr/>
        <a:lstStyle/>
        <a:p>
          <a:r>
            <a:rPr lang="en-US" dirty="0" smtClean="0"/>
            <a:t>Braising</a:t>
          </a:r>
          <a:endParaRPr lang="en-US" dirty="0"/>
        </a:p>
      </dgm:t>
    </dgm:pt>
    <dgm:pt modelId="{E6825DEB-6D48-40BC-A298-95CFB08192A5}" type="parTrans" cxnId="{C75B173A-2089-4DEE-BEE7-FA6D2FE7B050}">
      <dgm:prSet/>
      <dgm:spPr/>
      <dgm:t>
        <a:bodyPr/>
        <a:lstStyle/>
        <a:p>
          <a:endParaRPr lang="en-US"/>
        </a:p>
      </dgm:t>
    </dgm:pt>
    <dgm:pt modelId="{020ADB05-7A5F-47D9-B849-CEFF16D96BA1}" type="sibTrans" cxnId="{C75B173A-2089-4DEE-BEE7-FA6D2FE7B050}">
      <dgm:prSet/>
      <dgm:spPr/>
      <dgm:t>
        <a:bodyPr/>
        <a:lstStyle/>
        <a:p>
          <a:endParaRPr lang="en-US"/>
        </a:p>
      </dgm:t>
    </dgm:pt>
    <dgm:pt modelId="{2CAB981A-8560-4273-B6F2-FA6D7C8FECEB}" type="pres">
      <dgm:prSet presAssocID="{D8AC33BD-1A00-4E50-9838-BDC63BB38A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064C8-1A63-44CA-8353-D6059251AA51}" type="pres">
      <dgm:prSet presAssocID="{BD16F7F7-2128-446C-A52B-9085A7A873CC}" presName="composite" presStyleCnt="0"/>
      <dgm:spPr/>
    </dgm:pt>
    <dgm:pt modelId="{CE277A93-6BED-4150-B6C1-9D60C33237D7}" type="pres">
      <dgm:prSet presAssocID="{BD16F7F7-2128-446C-A52B-9085A7A873C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E0F1C-33CD-447C-9B10-BAA5E74372F7}" type="pres">
      <dgm:prSet presAssocID="{BD16F7F7-2128-446C-A52B-9085A7A873C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0CB26-F541-4150-82FF-8445CB2D3CD4}" type="pres">
      <dgm:prSet presAssocID="{2557AC36-A743-40D2-A7AF-E0B6A50DC30C}" presName="space" presStyleCnt="0"/>
      <dgm:spPr/>
    </dgm:pt>
    <dgm:pt modelId="{C737B78A-5125-46CB-A739-38D7995B1C24}" type="pres">
      <dgm:prSet presAssocID="{9C761D05-1BD0-44EC-96F0-0AC6A98873E8}" presName="composite" presStyleCnt="0"/>
      <dgm:spPr/>
    </dgm:pt>
    <dgm:pt modelId="{E06DDD57-47C6-44A7-85EE-5F453D5B3CD4}" type="pres">
      <dgm:prSet presAssocID="{9C761D05-1BD0-44EC-96F0-0AC6A98873E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134F4-E2AC-4B2A-9B47-67522EE1C45E}" type="pres">
      <dgm:prSet presAssocID="{9C761D05-1BD0-44EC-96F0-0AC6A98873E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79099B-30C3-411D-BB71-89730B4C632C}" srcId="{BD16F7F7-2128-446C-A52B-9085A7A873CC}" destId="{F3327380-59EB-4263-B227-B9DBA3271795}" srcOrd="5" destOrd="0" parTransId="{EF52F0FE-7695-4C98-8C19-89A810FE4A01}" sibTransId="{66DA9F0D-4F8A-40F4-B47B-309939D8FCFA}"/>
    <dgm:cxn modelId="{7042666A-410E-4FC4-BBAA-AFD0E0A67E84}" type="presOf" srcId="{E5A5718B-5ABA-4AA1-AE18-C994D7A55702}" destId="{587134F4-E2AC-4B2A-9B47-67522EE1C45E}" srcOrd="0" destOrd="2" presId="urn:microsoft.com/office/officeart/2005/8/layout/hList1"/>
    <dgm:cxn modelId="{69690A8D-7463-4A71-8163-05B0EE4F5587}" srcId="{BD16F7F7-2128-446C-A52B-9085A7A873CC}" destId="{06C20778-5760-4DF2-AFB5-79E2011A0D64}" srcOrd="2" destOrd="0" parTransId="{0592481B-4E37-42DD-8E28-F8BCAFF5E50A}" sibTransId="{80CA83F5-68A4-41CB-89FB-0B538D68A7CA}"/>
    <dgm:cxn modelId="{E676B8BE-B480-4F92-9252-B72DE592D453}" srcId="{BD16F7F7-2128-446C-A52B-9085A7A873CC}" destId="{8F663910-D568-4B29-BDF5-A3F1DA5BF99D}" srcOrd="1" destOrd="0" parTransId="{5B2AB99F-2679-4044-A650-BD309C5D938C}" sibTransId="{73489C03-2606-47B0-B22A-B66349ACCDC6}"/>
    <dgm:cxn modelId="{7AE16E56-314F-4C51-AC76-40F7605D13FC}" type="presOf" srcId="{518BC417-142C-4F7F-891E-AC0DC2055C28}" destId="{A23E0F1C-33CD-447C-9B10-BAA5E74372F7}" srcOrd="0" destOrd="3" presId="urn:microsoft.com/office/officeart/2005/8/layout/hList1"/>
    <dgm:cxn modelId="{446207D6-92FF-4593-ADA3-B2C215246437}" srcId="{BD16F7F7-2128-446C-A52B-9085A7A873CC}" destId="{0B574DB7-E03B-42BE-9587-0C5C3E78B4D0}" srcOrd="0" destOrd="0" parTransId="{A522E7FF-03F0-45BD-BADD-25F9A3DB2326}" sibTransId="{B123C949-FD06-4F80-9645-70509A414FDC}"/>
    <dgm:cxn modelId="{708F13C4-C637-4CD5-B882-8349FF926542}" srcId="{D8AC33BD-1A00-4E50-9838-BDC63BB38A24}" destId="{BD16F7F7-2128-446C-A52B-9085A7A873CC}" srcOrd="0" destOrd="0" parTransId="{12C31741-26BA-46E8-8D46-31831FF24FBF}" sibTransId="{2557AC36-A743-40D2-A7AF-E0B6A50DC30C}"/>
    <dgm:cxn modelId="{90D254BA-BDE8-4133-ADF8-8DC2878CCD99}" srcId="{D8AC33BD-1A00-4E50-9838-BDC63BB38A24}" destId="{9C761D05-1BD0-44EC-96F0-0AC6A98873E8}" srcOrd="1" destOrd="0" parTransId="{30A00803-6E6A-4FFA-8070-F933BF14FB28}" sibTransId="{5688A5C9-8942-4DAC-B383-23A2C6526546}"/>
    <dgm:cxn modelId="{A11DFB33-79ED-4D2F-96EE-278B8D66E96C}" type="presOf" srcId="{9C761D05-1BD0-44EC-96F0-0AC6A98873E8}" destId="{E06DDD57-47C6-44A7-85EE-5F453D5B3CD4}" srcOrd="0" destOrd="0" presId="urn:microsoft.com/office/officeart/2005/8/layout/hList1"/>
    <dgm:cxn modelId="{48002364-6767-49C9-A55B-B52E556438F8}" type="presOf" srcId="{D8AC33BD-1A00-4E50-9838-BDC63BB38A24}" destId="{2CAB981A-8560-4273-B6F2-FA6D7C8FECEB}" srcOrd="0" destOrd="0" presId="urn:microsoft.com/office/officeart/2005/8/layout/hList1"/>
    <dgm:cxn modelId="{D7EF4FCC-A513-4D85-82BF-4E014E128FD1}" srcId="{9C761D05-1BD0-44EC-96F0-0AC6A98873E8}" destId="{E5A5718B-5ABA-4AA1-AE18-C994D7A55702}" srcOrd="2" destOrd="0" parTransId="{4BDDE1B5-5981-4005-B4E7-376281253065}" sibTransId="{85E5443E-7700-43C9-B6FA-81E309EEA9B8}"/>
    <dgm:cxn modelId="{20249479-5B50-44EF-998B-DBFBBC33455D}" type="presOf" srcId="{03AF6178-11C8-41B2-95C8-1A573B13A20E}" destId="{587134F4-E2AC-4B2A-9B47-67522EE1C45E}" srcOrd="0" destOrd="3" presId="urn:microsoft.com/office/officeart/2005/8/layout/hList1"/>
    <dgm:cxn modelId="{4B824BCA-88DB-4155-AD9D-19886A0B8FFF}" srcId="{9C761D05-1BD0-44EC-96F0-0AC6A98873E8}" destId="{F6D04AB4-1757-42E7-A993-E97B00708C66}" srcOrd="1" destOrd="0" parTransId="{2C860982-25BA-4593-9AC0-6A22944A27C6}" sibTransId="{1522C84C-2B35-496B-9E88-31AA095D3959}"/>
    <dgm:cxn modelId="{024E324E-77D8-4497-B106-614389928863}" type="presOf" srcId="{06C20778-5760-4DF2-AFB5-79E2011A0D64}" destId="{A23E0F1C-33CD-447C-9B10-BAA5E74372F7}" srcOrd="0" destOrd="2" presId="urn:microsoft.com/office/officeart/2005/8/layout/hList1"/>
    <dgm:cxn modelId="{53A2A390-7AEE-426F-ADFC-BBE973BC1D15}" type="presOf" srcId="{362B9257-ACDC-4524-A461-0D7EB78CF69E}" destId="{587134F4-E2AC-4B2A-9B47-67522EE1C45E}" srcOrd="0" destOrd="0" presId="urn:microsoft.com/office/officeart/2005/8/layout/hList1"/>
    <dgm:cxn modelId="{1D74EA53-5359-4543-990B-00929DACD9C0}" type="presOf" srcId="{F6D04AB4-1757-42E7-A993-E97B00708C66}" destId="{587134F4-E2AC-4B2A-9B47-67522EE1C45E}" srcOrd="0" destOrd="1" presId="urn:microsoft.com/office/officeart/2005/8/layout/hList1"/>
    <dgm:cxn modelId="{DB5393E5-3538-4084-92C3-1850140F35B3}" type="presOf" srcId="{F3327380-59EB-4263-B227-B9DBA3271795}" destId="{A23E0F1C-33CD-447C-9B10-BAA5E74372F7}" srcOrd="0" destOrd="5" presId="urn:microsoft.com/office/officeart/2005/8/layout/hList1"/>
    <dgm:cxn modelId="{B3F562F1-A45A-4723-88EC-2C250ABAC7CA}" srcId="{9C761D05-1BD0-44EC-96F0-0AC6A98873E8}" destId="{431D9270-1D6C-400D-9EC2-93F6241DA843}" srcOrd="5" destOrd="0" parTransId="{DFB43245-3F0F-4DA6-8BB4-CBEA0CA95537}" sibTransId="{1EA582AC-241F-4A20-859E-C11C466AF29F}"/>
    <dgm:cxn modelId="{8A2B145D-B068-4B41-A2E0-FC36AB363AFE}" srcId="{BD16F7F7-2128-446C-A52B-9085A7A873CC}" destId="{C50C7896-9073-4365-995F-0F18D34A0670}" srcOrd="6" destOrd="0" parTransId="{E31EBB75-BEB5-414A-93A8-B7C590A94C52}" sibTransId="{D8DCED4A-5C2E-4DDA-940C-36A927439648}"/>
    <dgm:cxn modelId="{CCD27A48-E704-4A48-8EAD-CF4819D3195B}" type="presOf" srcId="{8F663910-D568-4B29-BDF5-A3F1DA5BF99D}" destId="{A23E0F1C-33CD-447C-9B10-BAA5E74372F7}" srcOrd="0" destOrd="1" presId="urn:microsoft.com/office/officeart/2005/8/layout/hList1"/>
    <dgm:cxn modelId="{658A54BF-9279-48F8-ABAE-D4D44B3D8C24}" type="presOf" srcId="{A2E629C1-0958-4EC6-8C1D-BA20DE8F2A16}" destId="{587134F4-E2AC-4B2A-9B47-67522EE1C45E}" srcOrd="0" destOrd="4" presId="urn:microsoft.com/office/officeart/2005/8/layout/hList1"/>
    <dgm:cxn modelId="{ACBF740A-7B7C-4561-BFF1-3A71633641B3}" type="presOf" srcId="{BD16F7F7-2128-446C-A52B-9085A7A873CC}" destId="{CE277A93-6BED-4150-B6C1-9D60C33237D7}" srcOrd="0" destOrd="0" presId="urn:microsoft.com/office/officeart/2005/8/layout/hList1"/>
    <dgm:cxn modelId="{3EA5921A-B89A-4C7D-835A-960B37AAA077}" srcId="{BD16F7F7-2128-446C-A52B-9085A7A873CC}" destId="{BEE06905-474C-49AE-99F0-A022B573F384}" srcOrd="4" destOrd="0" parTransId="{0E00FDD6-C120-40FA-B864-94EC282290F9}" sibTransId="{1BEC4F17-BBFB-43ED-9320-892E073A02D6}"/>
    <dgm:cxn modelId="{9E3E204D-6D94-4935-AB0B-0A8C15014318}" type="presOf" srcId="{C50C7896-9073-4365-995F-0F18D34A0670}" destId="{A23E0F1C-33CD-447C-9B10-BAA5E74372F7}" srcOrd="0" destOrd="6" presId="urn:microsoft.com/office/officeart/2005/8/layout/hList1"/>
    <dgm:cxn modelId="{0DF110EA-BC62-4D2C-BE57-5D869EC994CD}" srcId="{9C761D05-1BD0-44EC-96F0-0AC6A98873E8}" destId="{A2E629C1-0958-4EC6-8C1D-BA20DE8F2A16}" srcOrd="4" destOrd="0" parTransId="{3483ACFD-8197-4946-A77F-997EA8ED7426}" sibTransId="{C59878D2-C2CF-4462-B168-5660E0454D1F}"/>
    <dgm:cxn modelId="{C75B173A-2089-4DEE-BEE7-FA6D2FE7B050}" srcId="{9C761D05-1BD0-44EC-96F0-0AC6A98873E8}" destId="{03AF6178-11C8-41B2-95C8-1A573B13A20E}" srcOrd="3" destOrd="0" parTransId="{E6825DEB-6D48-40BC-A298-95CFB08192A5}" sibTransId="{020ADB05-7A5F-47D9-B849-CEFF16D96BA1}"/>
    <dgm:cxn modelId="{CA420367-5B88-406B-8AD8-2E2B400C1E2D}" type="presOf" srcId="{BEE06905-474C-49AE-99F0-A022B573F384}" destId="{A23E0F1C-33CD-447C-9B10-BAA5E74372F7}" srcOrd="0" destOrd="4" presId="urn:microsoft.com/office/officeart/2005/8/layout/hList1"/>
    <dgm:cxn modelId="{6DB15B29-DEA5-4A4E-8EB9-2641BE73E2E4}" srcId="{9C761D05-1BD0-44EC-96F0-0AC6A98873E8}" destId="{362B9257-ACDC-4524-A461-0D7EB78CF69E}" srcOrd="0" destOrd="0" parTransId="{2D1B6B5B-ABCB-400A-8BE8-11D981C3AFB6}" sibTransId="{438DF6F6-1EA3-4BF8-9B18-64DC3CA7A682}"/>
    <dgm:cxn modelId="{39154524-BEFC-41AB-B22A-A24299F5D14D}" srcId="{BD16F7F7-2128-446C-A52B-9085A7A873CC}" destId="{518BC417-142C-4F7F-891E-AC0DC2055C28}" srcOrd="3" destOrd="0" parTransId="{1FE14516-8402-45F9-9EC1-B819A1B6883D}" sibTransId="{F211D55C-E47E-4BFA-879E-08C5060908DB}"/>
    <dgm:cxn modelId="{7AC6E552-5CF3-4FDD-8EEB-41257AE32786}" type="presOf" srcId="{0B574DB7-E03B-42BE-9587-0C5C3E78B4D0}" destId="{A23E0F1C-33CD-447C-9B10-BAA5E74372F7}" srcOrd="0" destOrd="0" presId="urn:microsoft.com/office/officeart/2005/8/layout/hList1"/>
    <dgm:cxn modelId="{A96EC917-F50E-4B6A-8F76-28651F88F203}" type="presOf" srcId="{431D9270-1D6C-400D-9EC2-93F6241DA843}" destId="{587134F4-E2AC-4B2A-9B47-67522EE1C45E}" srcOrd="0" destOrd="5" presId="urn:microsoft.com/office/officeart/2005/8/layout/hList1"/>
    <dgm:cxn modelId="{57580740-BE00-4C02-AE97-22FC95F05DD5}" type="presParOf" srcId="{2CAB981A-8560-4273-B6F2-FA6D7C8FECEB}" destId="{B0C064C8-1A63-44CA-8353-D6059251AA51}" srcOrd="0" destOrd="0" presId="urn:microsoft.com/office/officeart/2005/8/layout/hList1"/>
    <dgm:cxn modelId="{612B834B-F7B3-43AE-9DD6-D87ED243D9E2}" type="presParOf" srcId="{B0C064C8-1A63-44CA-8353-D6059251AA51}" destId="{CE277A93-6BED-4150-B6C1-9D60C33237D7}" srcOrd="0" destOrd="0" presId="urn:microsoft.com/office/officeart/2005/8/layout/hList1"/>
    <dgm:cxn modelId="{D5DC6D0B-D3AB-4591-94BD-F5AE56C17998}" type="presParOf" srcId="{B0C064C8-1A63-44CA-8353-D6059251AA51}" destId="{A23E0F1C-33CD-447C-9B10-BAA5E74372F7}" srcOrd="1" destOrd="0" presId="urn:microsoft.com/office/officeart/2005/8/layout/hList1"/>
    <dgm:cxn modelId="{614D2C9D-ECD4-49C3-B00A-BE75968882FF}" type="presParOf" srcId="{2CAB981A-8560-4273-B6F2-FA6D7C8FECEB}" destId="{8130CB26-F541-4150-82FF-8445CB2D3CD4}" srcOrd="1" destOrd="0" presId="urn:microsoft.com/office/officeart/2005/8/layout/hList1"/>
    <dgm:cxn modelId="{F88756BC-0AB5-4CDB-88BE-8C377C295A4B}" type="presParOf" srcId="{2CAB981A-8560-4273-B6F2-FA6D7C8FECEB}" destId="{C737B78A-5125-46CB-A739-38D7995B1C24}" srcOrd="2" destOrd="0" presId="urn:microsoft.com/office/officeart/2005/8/layout/hList1"/>
    <dgm:cxn modelId="{A786CBE9-0EBE-4253-B682-75D39FBA0096}" type="presParOf" srcId="{C737B78A-5125-46CB-A739-38D7995B1C24}" destId="{E06DDD57-47C6-44A7-85EE-5F453D5B3CD4}" srcOrd="0" destOrd="0" presId="urn:microsoft.com/office/officeart/2005/8/layout/hList1"/>
    <dgm:cxn modelId="{DFE01A09-BFE5-4495-8E83-ACB0113834B7}" type="presParOf" srcId="{C737B78A-5125-46CB-A739-38D7995B1C24}" destId="{587134F4-E2AC-4B2A-9B47-67522EE1C4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10AC1-E109-45DE-9088-0FC95DC6DB76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C0E03CA-4CB5-45A1-AFC1-B3A673DB1E3F}">
      <dgm:prSet phldrT="[Text]"/>
      <dgm:spPr/>
      <dgm:t>
        <a:bodyPr/>
        <a:lstStyle/>
        <a:p>
          <a:r>
            <a:rPr lang="en-US" dirty="0" smtClean="0"/>
            <a:t>Dry Cooking Methods</a:t>
          </a:r>
          <a:endParaRPr lang="en-US" dirty="0"/>
        </a:p>
      </dgm:t>
    </dgm:pt>
    <dgm:pt modelId="{4D835213-3DDB-4B67-92D4-583744DB4C64}" type="parTrans" cxnId="{0D7099D7-83AE-4DF3-9A36-34849DA033E6}">
      <dgm:prSet/>
      <dgm:spPr/>
      <dgm:t>
        <a:bodyPr/>
        <a:lstStyle/>
        <a:p>
          <a:endParaRPr lang="en-US"/>
        </a:p>
      </dgm:t>
    </dgm:pt>
    <dgm:pt modelId="{FCCBDCDE-3F59-4701-9B6B-7DE9AE80322C}" type="sibTrans" cxnId="{0D7099D7-83AE-4DF3-9A36-34849DA033E6}">
      <dgm:prSet/>
      <dgm:spPr/>
      <dgm:t>
        <a:bodyPr/>
        <a:lstStyle/>
        <a:p>
          <a:endParaRPr lang="en-US"/>
        </a:p>
      </dgm:t>
    </dgm:pt>
    <dgm:pt modelId="{240B7F65-8BC9-4661-AB9B-EC08F5445097}">
      <dgm:prSet phldrT="[Text]"/>
      <dgm:spPr/>
      <dgm:t>
        <a:bodyPr/>
        <a:lstStyle/>
        <a:p>
          <a:r>
            <a:rPr lang="en-US" b="1" dirty="0" smtClean="0"/>
            <a:t>Grilling</a:t>
          </a:r>
          <a:endParaRPr lang="en-US" b="1" dirty="0"/>
        </a:p>
      </dgm:t>
    </dgm:pt>
    <dgm:pt modelId="{1D82ED04-26A9-4FF8-B8F8-84DEB268BE8E}" type="parTrans" cxnId="{76747878-4971-481D-900F-AAF7B601C4DE}">
      <dgm:prSet/>
      <dgm:spPr/>
      <dgm:t>
        <a:bodyPr/>
        <a:lstStyle/>
        <a:p>
          <a:endParaRPr lang="en-US"/>
        </a:p>
      </dgm:t>
    </dgm:pt>
    <dgm:pt modelId="{48305B56-094A-4B8E-8686-5B075ED5D8A8}" type="sibTrans" cxnId="{76747878-4971-481D-900F-AAF7B601C4DE}">
      <dgm:prSet/>
      <dgm:spPr/>
      <dgm:t>
        <a:bodyPr/>
        <a:lstStyle/>
        <a:p>
          <a:endParaRPr lang="en-US"/>
        </a:p>
      </dgm:t>
    </dgm:pt>
    <dgm:pt modelId="{48CBD2FD-17FB-4CC4-93C3-71A8D5AACED6}">
      <dgm:prSet phldrT="[Text]"/>
      <dgm:spPr/>
      <dgm:t>
        <a:bodyPr/>
        <a:lstStyle/>
        <a:p>
          <a:r>
            <a:rPr lang="en-US" b="1" dirty="0" smtClean="0"/>
            <a:t>Roasting</a:t>
          </a:r>
          <a:endParaRPr lang="en-US" b="1" dirty="0"/>
        </a:p>
      </dgm:t>
    </dgm:pt>
    <dgm:pt modelId="{B9DC173F-E19B-4A5E-A403-91BEAD3A34DB}" type="parTrans" cxnId="{6D4CD1C2-C292-4D8A-A340-1F0D5AAA14D5}">
      <dgm:prSet/>
      <dgm:spPr/>
      <dgm:t>
        <a:bodyPr/>
        <a:lstStyle/>
        <a:p>
          <a:endParaRPr lang="en-US"/>
        </a:p>
      </dgm:t>
    </dgm:pt>
    <dgm:pt modelId="{CC14AA79-E406-48E0-AD49-89F5BAC216E1}" type="sibTrans" cxnId="{6D4CD1C2-C292-4D8A-A340-1F0D5AAA14D5}">
      <dgm:prSet/>
      <dgm:spPr/>
      <dgm:t>
        <a:bodyPr/>
        <a:lstStyle/>
        <a:p>
          <a:endParaRPr lang="en-US"/>
        </a:p>
      </dgm:t>
    </dgm:pt>
    <dgm:pt modelId="{99E217FA-9EB4-4D8A-8B4F-9672D5D5F9D6}">
      <dgm:prSet phldrT="[Text]"/>
      <dgm:spPr/>
      <dgm:t>
        <a:bodyPr/>
        <a:lstStyle/>
        <a:p>
          <a:r>
            <a:rPr lang="en-US" b="1" dirty="0" smtClean="0"/>
            <a:t>Sautéing</a:t>
          </a:r>
          <a:endParaRPr lang="en-US" b="1" dirty="0"/>
        </a:p>
      </dgm:t>
    </dgm:pt>
    <dgm:pt modelId="{390272FB-868E-4512-A87E-F38A6E620057}" type="parTrans" cxnId="{5125718C-E14E-4268-987B-28940F25DA57}">
      <dgm:prSet/>
      <dgm:spPr/>
      <dgm:t>
        <a:bodyPr/>
        <a:lstStyle/>
        <a:p>
          <a:endParaRPr lang="en-US"/>
        </a:p>
      </dgm:t>
    </dgm:pt>
    <dgm:pt modelId="{79D04864-1BC7-4189-AE53-ABCEC6EE73F5}" type="sibTrans" cxnId="{5125718C-E14E-4268-987B-28940F25DA57}">
      <dgm:prSet/>
      <dgm:spPr/>
      <dgm:t>
        <a:bodyPr/>
        <a:lstStyle/>
        <a:p>
          <a:endParaRPr lang="en-US"/>
        </a:p>
      </dgm:t>
    </dgm:pt>
    <dgm:pt modelId="{197B2DDE-1CA6-49CA-A59A-A2A328C798C6}">
      <dgm:prSet phldrT="[Text]"/>
      <dgm:spPr/>
      <dgm:t>
        <a:bodyPr/>
        <a:lstStyle/>
        <a:p>
          <a:r>
            <a:rPr lang="en-US" b="1" dirty="0" smtClean="0"/>
            <a:t>Stir Frying</a:t>
          </a:r>
          <a:endParaRPr lang="en-US" b="1" dirty="0"/>
        </a:p>
      </dgm:t>
    </dgm:pt>
    <dgm:pt modelId="{39A13AFF-A3F1-411F-863D-DAF63CAE8045}" type="parTrans" cxnId="{3CC6C4D2-0ADE-45DA-BBC6-454D25E11B90}">
      <dgm:prSet/>
      <dgm:spPr/>
      <dgm:t>
        <a:bodyPr/>
        <a:lstStyle/>
        <a:p>
          <a:endParaRPr lang="en-US"/>
        </a:p>
      </dgm:t>
    </dgm:pt>
    <dgm:pt modelId="{BBE3B149-5CFE-4CF0-88B6-AE5AE48B44F9}" type="sibTrans" cxnId="{3CC6C4D2-0ADE-45DA-BBC6-454D25E11B90}">
      <dgm:prSet/>
      <dgm:spPr/>
      <dgm:t>
        <a:bodyPr/>
        <a:lstStyle/>
        <a:p>
          <a:endParaRPr lang="en-US"/>
        </a:p>
      </dgm:t>
    </dgm:pt>
    <dgm:pt modelId="{9A064122-7FA2-49DC-B900-531FED56AFF7}">
      <dgm:prSet phldrT="[Text]"/>
      <dgm:spPr/>
      <dgm:t>
        <a:bodyPr/>
        <a:lstStyle/>
        <a:p>
          <a:r>
            <a:rPr lang="en-US" b="1" dirty="0" smtClean="0"/>
            <a:t>Pan Frying</a:t>
          </a:r>
          <a:endParaRPr lang="en-US" b="1" dirty="0"/>
        </a:p>
      </dgm:t>
    </dgm:pt>
    <dgm:pt modelId="{D55AFE9C-3D2D-43CE-A051-444A2ECCC48F}" type="parTrans" cxnId="{16D57D60-606E-40BE-894F-7B35058908B3}">
      <dgm:prSet/>
      <dgm:spPr/>
      <dgm:t>
        <a:bodyPr/>
        <a:lstStyle/>
        <a:p>
          <a:endParaRPr lang="en-US"/>
        </a:p>
      </dgm:t>
    </dgm:pt>
    <dgm:pt modelId="{C1B1CB6F-2C1B-4D9A-987D-628DE945AC6B}" type="sibTrans" cxnId="{16D57D60-606E-40BE-894F-7B35058908B3}">
      <dgm:prSet/>
      <dgm:spPr/>
      <dgm:t>
        <a:bodyPr/>
        <a:lstStyle/>
        <a:p>
          <a:endParaRPr lang="en-US"/>
        </a:p>
      </dgm:t>
    </dgm:pt>
    <dgm:pt modelId="{321EC291-D0F0-4B5D-8EA0-C314BD7DDD74}">
      <dgm:prSet phldrT="[Text]"/>
      <dgm:spPr/>
      <dgm:t>
        <a:bodyPr/>
        <a:lstStyle/>
        <a:p>
          <a:r>
            <a:rPr lang="en-US" b="1" dirty="0" smtClean="0"/>
            <a:t>Deep Frying</a:t>
          </a:r>
          <a:endParaRPr lang="en-US" b="1" dirty="0"/>
        </a:p>
      </dgm:t>
    </dgm:pt>
    <dgm:pt modelId="{65025717-84E2-4D72-8786-886E325EC099}" type="parTrans" cxnId="{9A46004A-3A99-4F7C-A82A-9B2D0118B412}">
      <dgm:prSet/>
      <dgm:spPr/>
      <dgm:t>
        <a:bodyPr/>
        <a:lstStyle/>
        <a:p>
          <a:endParaRPr lang="en-US"/>
        </a:p>
      </dgm:t>
    </dgm:pt>
    <dgm:pt modelId="{C25C3C46-182E-4996-8A3F-AF8D6B7D2440}" type="sibTrans" cxnId="{9A46004A-3A99-4F7C-A82A-9B2D0118B412}">
      <dgm:prSet/>
      <dgm:spPr/>
      <dgm:t>
        <a:bodyPr/>
        <a:lstStyle/>
        <a:p>
          <a:endParaRPr lang="en-US"/>
        </a:p>
      </dgm:t>
    </dgm:pt>
    <dgm:pt modelId="{51641059-409D-434D-8F5E-0B1D7B567593}" type="pres">
      <dgm:prSet presAssocID="{1B410AC1-E109-45DE-9088-0FC95DC6DB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5817B5-2E4C-49E2-A303-D6E8BB586190}" type="pres">
      <dgm:prSet presAssocID="{6C0E03CA-4CB5-45A1-AFC1-B3A673DB1E3F}" presName="centerShape" presStyleLbl="node0" presStyleIdx="0" presStyleCnt="1" custScaleX="157808" custScaleY="131507"/>
      <dgm:spPr/>
      <dgm:t>
        <a:bodyPr/>
        <a:lstStyle/>
        <a:p>
          <a:endParaRPr lang="en-US"/>
        </a:p>
      </dgm:t>
    </dgm:pt>
    <dgm:pt modelId="{5D1C6FA9-E2BB-4FD8-9F51-0EA80DEB770D}" type="pres">
      <dgm:prSet presAssocID="{1D82ED04-26A9-4FF8-B8F8-84DEB268BE8E}" presName="Name9" presStyleLbl="parChTrans1D2" presStyleIdx="0" presStyleCnt="6"/>
      <dgm:spPr/>
      <dgm:t>
        <a:bodyPr/>
        <a:lstStyle/>
        <a:p>
          <a:endParaRPr lang="en-US"/>
        </a:p>
      </dgm:t>
    </dgm:pt>
    <dgm:pt modelId="{9978E5C7-1B48-44E5-BB21-9FD66668188D}" type="pres">
      <dgm:prSet presAssocID="{1D82ED04-26A9-4FF8-B8F8-84DEB268BE8E}" presName="connTx" presStyleLbl="parChTrans1D2" presStyleIdx="0" presStyleCnt="6"/>
      <dgm:spPr/>
      <dgm:t>
        <a:bodyPr/>
        <a:lstStyle/>
        <a:p>
          <a:endParaRPr lang="en-US"/>
        </a:p>
      </dgm:t>
    </dgm:pt>
    <dgm:pt modelId="{5CD82049-9040-43AE-8BBA-4603C4F748F2}" type="pres">
      <dgm:prSet presAssocID="{240B7F65-8BC9-4661-AB9B-EC08F5445097}" presName="node" presStyleLbl="node1" presStyleIdx="0" presStyleCnt="6" custScaleX="153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955E1-440A-48C4-A6ED-3EE1EF340BB9}" type="pres">
      <dgm:prSet presAssocID="{B9DC173F-E19B-4A5E-A403-91BEAD3A34DB}" presName="Name9" presStyleLbl="parChTrans1D2" presStyleIdx="1" presStyleCnt="6"/>
      <dgm:spPr/>
      <dgm:t>
        <a:bodyPr/>
        <a:lstStyle/>
        <a:p>
          <a:endParaRPr lang="en-US"/>
        </a:p>
      </dgm:t>
    </dgm:pt>
    <dgm:pt modelId="{A5A7BE0C-1F7D-4AC7-BD1A-918B244A9513}" type="pres">
      <dgm:prSet presAssocID="{B9DC173F-E19B-4A5E-A403-91BEAD3A34D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134FDAA-6C68-4282-907C-40CC52464BDB}" type="pres">
      <dgm:prSet presAssocID="{48CBD2FD-17FB-4CC4-93C3-71A8D5AACED6}" presName="node" presStyleLbl="node1" presStyleIdx="1" presStyleCnt="6" custScaleX="153240" custRadScaleRad="154425" custRadScaleInc="28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20DA-3F21-4E2D-BE5B-A89973F9E135}" type="pres">
      <dgm:prSet presAssocID="{390272FB-868E-4512-A87E-F38A6E620057}" presName="Name9" presStyleLbl="parChTrans1D2" presStyleIdx="2" presStyleCnt="6"/>
      <dgm:spPr/>
      <dgm:t>
        <a:bodyPr/>
        <a:lstStyle/>
        <a:p>
          <a:endParaRPr lang="en-US"/>
        </a:p>
      </dgm:t>
    </dgm:pt>
    <dgm:pt modelId="{ACCDC207-97F9-4C80-8376-A6B49A640103}" type="pres">
      <dgm:prSet presAssocID="{390272FB-868E-4512-A87E-F38A6E620057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14B3422-7DD3-4765-984C-275271C0C878}" type="pres">
      <dgm:prSet presAssocID="{99E217FA-9EB4-4D8A-8B4F-9672D5D5F9D6}" presName="node" presStyleLbl="node1" presStyleIdx="2" presStyleCnt="6" custScaleX="153240" custRadScaleRad="159343" custRadScaleInc="-40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DD9E0-00C4-4BED-AAA0-EAF42D2F22D7}" type="pres">
      <dgm:prSet presAssocID="{39A13AFF-A3F1-411F-863D-DAF63CAE8045}" presName="Name9" presStyleLbl="parChTrans1D2" presStyleIdx="3" presStyleCnt="6"/>
      <dgm:spPr/>
      <dgm:t>
        <a:bodyPr/>
        <a:lstStyle/>
        <a:p>
          <a:endParaRPr lang="en-US"/>
        </a:p>
      </dgm:t>
    </dgm:pt>
    <dgm:pt modelId="{110FB50A-E52D-4BFE-83AC-C28681B5B226}" type="pres">
      <dgm:prSet presAssocID="{39A13AFF-A3F1-411F-863D-DAF63CAE8045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06324EB-6F2A-44C2-B521-72C07998A139}" type="pres">
      <dgm:prSet presAssocID="{197B2DDE-1CA6-49CA-A59A-A2A328C798C6}" presName="node" presStyleLbl="node1" presStyleIdx="3" presStyleCnt="6" custScaleX="153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57902-8232-4797-906B-59C22AA6A9DB}" type="pres">
      <dgm:prSet presAssocID="{D55AFE9C-3D2D-43CE-A051-444A2ECCC48F}" presName="Name9" presStyleLbl="parChTrans1D2" presStyleIdx="4" presStyleCnt="6"/>
      <dgm:spPr/>
      <dgm:t>
        <a:bodyPr/>
        <a:lstStyle/>
        <a:p>
          <a:endParaRPr lang="en-US"/>
        </a:p>
      </dgm:t>
    </dgm:pt>
    <dgm:pt modelId="{25BFED71-40AB-4FAD-A41F-840E340B3738}" type="pres">
      <dgm:prSet presAssocID="{D55AFE9C-3D2D-43CE-A051-444A2ECCC48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5558EFE-F440-484F-9A80-5D50E9BCB88A}" type="pres">
      <dgm:prSet presAssocID="{9A064122-7FA2-49DC-B900-531FED56AFF7}" presName="node" presStyleLbl="node1" presStyleIdx="4" presStyleCnt="6" custScaleX="153240" custRadScaleRad="152507" custRadScaleInc="32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6897C-B98C-44CD-8457-0D80CC9C4BAB}" type="pres">
      <dgm:prSet presAssocID="{65025717-84E2-4D72-8786-886E325EC099}" presName="Name9" presStyleLbl="parChTrans1D2" presStyleIdx="5" presStyleCnt="6"/>
      <dgm:spPr/>
      <dgm:t>
        <a:bodyPr/>
        <a:lstStyle/>
        <a:p>
          <a:endParaRPr lang="en-US"/>
        </a:p>
      </dgm:t>
    </dgm:pt>
    <dgm:pt modelId="{2434E81F-B0CE-4A5C-9E2F-844D1FF501AA}" type="pres">
      <dgm:prSet presAssocID="{65025717-84E2-4D72-8786-886E325EC09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056056E-636E-44F9-BF16-6AD29DF3A7EC}" type="pres">
      <dgm:prSet presAssocID="{321EC291-D0F0-4B5D-8EA0-C314BD7DDD74}" presName="node" presStyleLbl="node1" presStyleIdx="5" presStyleCnt="6" custScaleX="153240" custRadScaleRad="151747" custRadScaleInc="-21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D57D60-606E-40BE-894F-7B35058908B3}" srcId="{6C0E03CA-4CB5-45A1-AFC1-B3A673DB1E3F}" destId="{9A064122-7FA2-49DC-B900-531FED56AFF7}" srcOrd="4" destOrd="0" parTransId="{D55AFE9C-3D2D-43CE-A051-444A2ECCC48F}" sibTransId="{C1B1CB6F-2C1B-4D9A-987D-628DE945AC6B}"/>
    <dgm:cxn modelId="{3CC6C4D2-0ADE-45DA-BBC6-454D25E11B90}" srcId="{6C0E03CA-4CB5-45A1-AFC1-B3A673DB1E3F}" destId="{197B2DDE-1CA6-49CA-A59A-A2A328C798C6}" srcOrd="3" destOrd="0" parTransId="{39A13AFF-A3F1-411F-863D-DAF63CAE8045}" sibTransId="{BBE3B149-5CFE-4CF0-88B6-AE5AE48B44F9}"/>
    <dgm:cxn modelId="{0D7099D7-83AE-4DF3-9A36-34849DA033E6}" srcId="{1B410AC1-E109-45DE-9088-0FC95DC6DB76}" destId="{6C0E03CA-4CB5-45A1-AFC1-B3A673DB1E3F}" srcOrd="0" destOrd="0" parTransId="{4D835213-3DDB-4B67-92D4-583744DB4C64}" sibTransId="{FCCBDCDE-3F59-4701-9B6B-7DE9AE80322C}"/>
    <dgm:cxn modelId="{CFF4B093-1143-4207-87BF-6C1EF3054DC5}" type="presOf" srcId="{1D82ED04-26A9-4FF8-B8F8-84DEB268BE8E}" destId="{5D1C6FA9-E2BB-4FD8-9F51-0EA80DEB770D}" srcOrd="0" destOrd="0" presId="urn:microsoft.com/office/officeart/2005/8/layout/radial1"/>
    <dgm:cxn modelId="{2BCB5540-DADB-43E2-A116-CE2AEE323157}" type="presOf" srcId="{D55AFE9C-3D2D-43CE-A051-444A2ECCC48F}" destId="{25BFED71-40AB-4FAD-A41F-840E340B3738}" srcOrd="1" destOrd="0" presId="urn:microsoft.com/office/officeart/2005/8/layout/radial1"/>
    <dgm:cxn modelId="{C630A064-53A5-45F6-96B0-530F5A7913B3}" type="presOf" srcId="{197B2DDE-1CA6-49CA-A59A-A2A328C798C6}" destId="{906324EB-6F2A-44C2-B521-72C07998A139}" srcOrd="0" destOrd="0" presId="urn:microsoft.com/office/officeart/2005/8/layout/radial1"/>
    <dgm:cxn modelId="{AB004880-6287-4D7D-9580-6503EB032348}" type="presOf" srcId="{1B410AC1-E109-45DE-9088-0FC95DC6DB76}" destId="{51641059-409D-434D-8F5E-0B1D7B567593}" srcOrd="0" destOrd="0" presId="urn:microsoft.com/office/officeart/2005/8/layout/radial1"/>
    <dgm:cxn modelId="{5125718C-E14E-4268-987B-28940F25DA57}" srcId="{6C0E03CA-4CB5-45A1-AFC1-B3A673DB1E3F}" destId="{99E217FA-9EB4-4D8A-8B4F-9672D5D5F9D6}" srcOrd="2" destOrd="0" parTransId="{390272FB-868E-4512-A87E-F38A6E620057}" sibTransId="{79D04864-1BC7-4189-AE53-ABCEC6EE73F5}"/>
    <dgm:cxn modelId="{8AC207D5-63B1-4407-992F-4FB45032EE1F}" type="presOf" srcId="{1D82ED04-26A9-4FF8-B8F8-84DEB268BE8E}" destId="{9978E5C7-1B48-44E5-BB21-9FD66668188D}" srcOrd="1" destOrd="0" presId="urn:microsoft.com/office/officeart/2005/8/layout/radial1"/>
    <dgm:cxn modelId="{2671B037-113C-40CC-8751-A54F0305E775}" type="presOf" srcId="{65025717-84E2-4D72-8786-886E325EC099}" destId="{2434E81F-B0CE-4A5C-9E2F-844D1FF501AA}" srcOrd="1" destOrd="0" presId="urn:microsoft.com/office/officeart/2005/8/layout/radial1"/>
    <dgm:cxn modelId="{57BC2161-724B-4A7A-9C77-24C75A1CB24E}" type="presOf" srcId="{48CBD2FD-17FB-4CC4-93C3-71A8D5AACED6}" destId="{C134FDAA-6C68-4282-907C-40CC52464BDB}" srcOrd="0" destOrd="0" presId="urn:microsoft.com/office/officeart/2005/8/layout/radial1"/>
    <dgm:cxn modelId="{613EDAB7-2A3D-4D61-B037-F2A9725ECD65}" type="presOf" srcId="{B9DC173F-E19B-4A5E-A403-91BEAD3A34DB}" destId="{A5A7BE0C-1F7D-4AC7-BD1A-918B244A9513}" srcOrd="1" destOrd="0" presId="urn:microsoft.com/office/officeart/2005/8/layout/radial1"/>
    <dgm:cxn modelId="{12C99A02-87EC-4803-BE08-888E6E78F782}" type="presOf" srcId="{B9DC173F-E19B-4A5E-A403-91BEAD3A34DB}" destId="{4C9955E1-440A-48C4-A6ED-3EE1EF340BB9}" srcOrd="0" destOrd="0" presId="urn:microsoft.com/office/officeart/2005/8/layout/radial1"/>
    <dgm:cxn modelId="{10CB150B-1E1E-4932-8B4D-A6C03F64E921}" type="presOf" srcId="{D55AFE9C-3D2D-43CE-A051-444A2ECCC48F}" destId="{07157902-8232-4797-906B-59C22AA6A9DB}" srcOrd="0" destOrd="0" presId="urn:microsoft.com/office/officeart/2005/8/layout/radial1"/>
    <dgm:cxn modelId="{E60705A7-D764-4579-B5A5-DFD36450D18F}" type="presOf" srcId="{65025717-84E2-4D72-8786-886E325EC099}" destId="{DFA6897C-B98C-44CD-8457-0D80CC9C4BAB}" srcOrd="0" destOrd="0" presId="urn:microsoft.com/office/officeart/2005/8/layout/radial1"/>
    <dgm:cxn modelId="{6D4CD1C2-C292-4D8A-A340-1F0D5AAA14D5}" srcId="{6C0E03CA-4CB5-45A1-AFC1-B3A673DB1E3F}" destId="{48CBD2FD-17FB-4CC4-93C3-71A8D5AACED6}" srcOrd="1" destOrd="0" parTransId="{B9DC173F-E19B-4A5E-A403-91BEAD3A34DB}" sibTransId="{CC14AA79-E406-48E0-AD49-89F5BAC216E1}"/>
    <dgm:cxn modelId="{A2525F11-03E0-48EC-ADDC-B9481E1DABD7}" type="presOf" srcId="{240B7F65-8BC9-4661-AB9B-EC08F5445097}" destId="{5CD82049-9040-43AE-8BBA-4603C4F748F2}" srcOrd="0" destOrd="0" presId="urn:microsoft.com/office/officeart/2005/8/layout/radial1"/>
    <dgm:cxn modelId="{F16C6899-CC28-4923-ABAF-CAB5802F4148}" type="presOf" srcId="{321EC291-D0F0-4B5D-8EA0-C314BD7DDD74}" destId="{2056056E-636E-44F9-BF16-6AD29DF3A7EC}" srcOrd="0" destOrd="0" presId="urn:microsoft.com/office/officeart/2005/8/layout/radial1"/>
    <dgm:cxn modelId="{05B7BEBF-B547-4434-8634-4A84FF1281B2}" type="presOf" srcId="{390272FB-868E-4512-A87E-F38A6E620057}" destId="{ACCDC207-97F9-4C80-8376-A6B49A640103}" srcOrd="1" destOrd="0" presId="urn:microsoft.com/office/officeart/2005/8/layout/radial1"/>
    <dgm:cxn modelId="{D8FF61BA-9828-4C05-A324-587531A5247F}" type="presOf" srcId="{39A13AFF-A3F1-411F-863D-DAF63CAE8045}" destId="{164DD9E0-00C4-4BED-AAA0-EAF42D2F22D7}" srcOrd="0" destOrd="0" presId="urn:microsoft.com/office/officeart/2005/8/layout/radial1"/>
    <dgm:cxn modelId="{25956D4E-7816-45E8-BAC5-595A6F2D7070}" type="presOf" srcId="{39A13AFF-A3F1-411F-863D-DAF63CAE8045}" destId="{110FB50A-E52D-4BFE-83AC-C28681B5B226}" srcOrd="1" destOrd="0" presId="urn:microsoft.com/office/officeart/2005/8/layout/radial1"/>
    <dgm:cxn modelId="{25ED18CC-981E-4439-A55A-1DF35F5565B5}" type="presOf" srcId="{390272FB-868E-4512-A87E-F38A6E620057}" destId="{F52B20DA-3F21-4E2D-BE5B-A89973F9E135}" srcOrd="0" destOrd="0" presId="urn:microsoft.com/office/officeart/2005/8/layout/radial1"/>
    <dgm:cxn modelId="{76747878-4971-481D-900F-AAF7B601C4DE}" srcId="{6C0E03CA-4CB5-45A1-AFC1-B3A673DB1E3F}" destId="{240B7F65-8BC9-4661-AB9B-EC08F5445097}" srcOrd="0" destOrd="0" parTransId="{1D82ED04-26A9-4FF8-B8F8-84DEB268BE8E}" sibTransId="{48305B56-094A-4B8E-8686-5B075ED5D8A8}"/>
    <dgm:cxn modelId="{21A7D71F-49D9-426B-8507-6DA4A142E03E}" type="presOf" srcId="{99E217FA-9EB4-4D8A-8B4F-9672D5D5F9D6}" destId="{314B3422-7DD3-4765-984C-275271C0C878}" srcOrd="0" destOrd="0" presId="urn:microsoft.com/office/officeart/2005/8/layout/radial1"/>
    <dgm:cxn modelId="{355F90E4-4270-4DA0-B23A-2A83187ACFCB}" type="presOf" srcId="{6C0E03CA-4CB5-45A1-AFC1-B3A673DB1E3F}" destId="{565817B5-2E4C-49E2-A303-D6E8BB586190}" srcOrd="0" destOrd="0" presId="urn:microsoft.com/office/officeart/2005/8/layout/radial1"/>
    <dgm:cxn modelId="{9A46004A-3A99-4F7C-A82A-9B2D0118B412}" srcId="{6C0E03CA-4CB5-45A1-AFC1-B3A673DB1E3F}" destId="{321EC291-D0F0-4B5D-8EA0-C314BD7DDD74}" srcOrd="5" destOrd="0" parTransId="{65025717-84E2-4D72-8786-886E325EC099}" sibTransId="{C25C3C46-182E-4996-8A3F-AF8D6B7D2440}"/>
    <dgm:cxn modelId="{F288E4A6-1856-4F90-AA42-85400034B41D}" type="presOf" srcId="{9A064122-7FA2-49DC-B900-531FED56AFF7}" destId="{55558EFE-F440-484F-9A80-5D50E9BCB88A}" srcOrd="0" destOrd="0" presId="urn:microsoft.com/office/officeart/2005/8/layout/radial1"/>
    <dgm:cxn modelId="{9710C88A-28AD-4BE5-BA1F-BD70D922BCDE}" type="presParOf" srcId="{51641059-409D-434D-8F5E-0B1D7B567593}" destId="{565817B5-2E4C-49E2-A303-D6E8BB586190}" srcOrd="0" destOrd="0" presId="urn:microsoft.com/office/officeart/2005/8/layout/radial1"/>
    <dgm:cxn modelId="{6F04BE07-93D0-4117-A68B-EB791FE83237}" type="presParOf" srcId="{51641059-409D-434D-8F5E-0B1D7B567593}" destId="{5D1C6FA9-E2BB-4FD8-9F51-0EA80DEB770D}" srcOrd="1" destOrd="0" presId="urn:microsoft.com/office/officeart/2005/8/layout/radial1"/>
    <dgm:cxn modelId="{A6154056-1E31-43A4-9F0C-72D8A77F1079}" type="presParOf" srcId="{5D1C6FA9-E2BB-4FD8-9F51-0EA80DEB770D}" destId="{9978E5C7-1B48-44E5-BB21-9FD66668188D}" srcOrd="0" destOrd="0" presId="urn:microsoft.com/office/officeart/2005/8/layout/radial1"/>
    <dgm:cxn modelId="{6B4FCC4A-C6F6-40F8-AF55-95C1F8E951B2}" type="presParOf" srcId="{51641059-409D-434D-8F5E-0B1D7B567593}" destId="{5CD82049-9040-43AE-8BBA-4603C4F748F2}" srcOrd="2" destOrd="0" presId="urn:microsoft.com/office/officeart/2005/8/layout/radial1"/>
    <dgm:cxn modelId="{5F912B24-5E17-47C7-AE52-20A14AF0FFD5}" type="presParOf" srcId="{51641059-409D-434D-8F5E-0B1D7B567593}" destId="{4C9955E1-440A-48C4-A6ED-3EE1EF340BB9}" srcOrd="3" destOrd="0" presId="urn:microsoft.com/office/officeart/2005/8/layout/radial1"/>
    <dgm:cxn modelId="{B0ADC515-8837-4457-A860-D2CCBB24135C}" type="presParOf" srcId="{4C9955E1-440A-48C4-A6ED-3EE1EF340BB9}" destId="{A5A7BE0C-1F7D-4AC7-BD1A-918B244A9513}" srcOrd="0" destOrd="0" presId="urn:microsoft.com/office/officeart/2005/8/layout/radial1"/>
    <dgm:cxn modelId="{6DF9F6EE-2270-4E47-88A6-33C7BD5FA0E0}" type="presParOf" srcId="{51641059-409D-434D-8F5E-0B1D7B567593}" destId="{C134FDAA-6C68-4282-907C-40CC52464BDB}" srcOrd="4" destOrd="0" presId="urn:microsoft.com/office/officeart/2005/8/layout/radial1"/>
    <dgm:cxn modelId="{07B5328A-EDE9-427D-A379-2BB360ABBDF9}" type="presParOf" srcId="{51641059-409D-434D-8F5E-0B1D7B567593}" destId="{F52B20DA-3F21-4E2D-BE5B-A89973F9E135}" srcOrd="5" destOrd="0" presId="urn:microsoft.com/office/officeart/2005/8/layout/radial1"/>
    <dgm:cxn modelId="{D6BE251F-98D8-4407-BCC7-710D27F04659}" type="presParOf" srcId="{F52B20DA-3F21-4E2D-BE5B-A89973F9E135}" destId="{ACCDC207-97F9-4C80-8376-A6B49A640103}" srcOrd="0" destOrd="0" presId="urn:microsoft.com/office/officeart/2005/8/layout/radial1"/>
    <dgm:cxn modelId="{3B8B7B9B-4698-4402-BA2C-C424DBD9C58A}" type="presParOf" srcId="{51641059-409D-434D-8F5E-0B1D7B567593}" destId="{314B3422-7DD3-4765-984C-275271C0C878}" srcOrd="6" destOrd="0" presId="urn:microsoft.com/office/officeart/2005/8/layout/radial1"/>
    <dgm:cxn modelId="{9BEBC18B-685C-4E6A-A0A1-E18E20CA72C1}" type="presParOf" srcId="{51641059-409D-434D-8F5E-0B1D7B567593}" destId="{164DD9E0-00C4-4BED-AAA0-EAF42D2F22D7}" srcOrd="7" destOrd="0" presId="urn:microsoft.com/office/officeart/2005/8/layout/radial1"/>
    <dgm:cxn modelId="{09239134-F497-41FC-B59D-D1ABD420DE96}" type="presParOf" srcId="{164DD9E0-00C4-4BED-AAA0-EAF42D2F22D7}" destId="{110FB50A-E52D-4BFE-83AC-C28681B5B226}" srcOrd="0" destOrd="0" presId="urn:microsoft.com/office/officeart/2005/8/layout/radial1"/>
    <dgm:cxn modelId="{EA12F17F-CDE9-462D-B530-13124EF0535A}" type="presParOf" srcId="{51641059-409D-434D-8F5E-0B1D7B567593}" destId="{906324EB-6F2A-44C2-B521-72C07998A139}" srcOrd="8" destOrd="0" presId="urn:microsoft.com/office/officeart/2005/8/layout/radial1"/>
    <dgm:cxn modelId="{AD58EC78-E6C7-48DB-875E-8B7EF2509AAE}" type="presParOf" srcId="{51641059-409D-434D-8F5E-0B1D7B567593}" destId="{07157902-8232-4797-906B-59C22AA6A9DB}" srcOrd="9" destOrd="0" presId="urn:microsoft.com/office/officeart/2005/8/layout/radial1"/>
    <dgm:cxn modelId="{64FC818B-68B3-4D5B-88F3-D6EF3EA5B773}" type="presParOf" srcId="{07157902-8232-4797-906B-59C22AA6A9DB}" destId="{25BFED71-40AB-4FAD-A41F-840E340B3738}" srcOrd="0" destOrd="0" presId="urn:microsoft.com/office/officeart/2005/8/layout/radial1"/>
    <dgm:cxn modelId="{67DFD98E-BC99-48E1-A1BF-D243A0218C25}" type="presParOf" srcId="{51641059-409D-434D-8F5E-0B1D7B567593}" destId="{55558EFE-F440-484F-9A80-5D50E9BCB88A}" srcOrd="10" destOrd="0" presId="urn:microsoft.com/office/officeart/2005/8/layout/radial1"/>
    <dgm:cxn modelId="{5CDC12B5-CCB9-4E7F-8C8C-3456F03BF759}" type="presParOf" srcId="{51641059-409D-434D-8F5E-0B1D7B567593}" destId="{DFA6897C-B98C-44CD-8457-0D80CC9C4BAB}" srcOrd="11" destOrd="0" presId="urn:microsoft.com/office/officeart/2005/8/layout/radial1"/>
    <dgm:cxn modelId="{2D259987-AEF1-45A7-849A-DADDC05D7BED}" type="presParOf" srcId="{DFA6897C-B98C-44CD-8457-0D80CC9C4BAB}" destId="{2434E81F-B0CE-4A5C-9E2F-844D1FF501AA}" srcOrd="0" destOrd="0" presId="urn:microsoft.com/office/officeart/2005/8/layout/radial1"/>
    <dgm:cxn modelId="{8CEA040C-249B-41AD-AF19-F4A1D10F66D5}" type="presParOf" srcId="{51641059-409D-434D-8F5E-0B1D7B567593}" destId="{2056056E-636E-44F9-BF16-6AD29DF3A7E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B8566E-E2D6-40F4-99E5-AA36158A11AB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6A7B190-5151-43A7-A1CA-EA6CBAA296B9}">
      <dgm:prSet phldrT="[Text]"/>
      <dgm:spPr/>
      <dgm:t>
        <a:bodyPr/>
        <a:lstStyle/>
        <a:p>
          <a:r>
            <a:rPr lang="en-US" b="1" dirty="0" smtClean="0"/>
            <a:t>Moist Cooking Methods</a:t>
          </a:r>
          <a:endParaRPr lang="en-US" b="1" dirty="0"/>
        </a:p>
      </dgm:t>
    </dgm:pt>
    <dgm:pt modelId="{51B3A356-4FD2-46C3-9D35-927710533615}" type="parTrans" cxnId="{21B88F2F-B768-4D29-B7EB-1966BCE56BFD}">
      <dgm:prSet/>
      <dgm:spPr/>
      <dgm:t>
        <a:bodyPr/>
        <a:lstStyle/>
        <a:p>
          <a:endParaRPr lang="en-US"/>
        </a:p>
      </dgm:t>
    </dgm:pt>
    <dgm:pt modelId="{DE0541B0-B8AC-4AD9-9ED2-9EE986A2D82F}" type="sibTrans" cxnId="{21B88F2F-B768-4D29-B7EB-1966BCE56BFD}">
      <dgm:prSet/>
      <dgm:spPr/>
      <dgm:t>
        <a:bodyPr/>
        <a:lstStyle/>
        <a:p>
          <a:endParaRPr lang="en-US"/>
        </a:p>
      </dgm:t>
    </dgm:pt>
    <dgm:pt modelId="{50E42E49-1314-41E0-9B4B-AE79C801C142}">
      <dgm:prSet phldrT="[Text]" custT="1"/>
      <dgm:spPr/>
      <dgm:t>
        <a:bodyPr/>
        <a:lstStyle/>
        <a:p>
          <a:r>
            <a:rPr lang="en-US" sz="2000" b="1" dirty="0" smtClean="0"/>
            <a:t>Steaming</a:t>
          </a:r>
          <a:endParaRPr lang="en-US" sz="2000" b="1" dirty="0"/>
        </a:p>
      </dgm:t>
    </dgm:pt>
    <dgm:pt modelId="{D254CDC2-E9E9-4E2B-9E2E-3A3958D8A8B2}" type="parTrans" cxnId="{77B2F96D-BF84-407E-9E72-3B538E1D2ED5}">
      <dgm:prSet/>
      <dgm:spPr/>
      <dgm:t>
        <a:bodyPr/>
        <a:lstStyle/>
        <a:p>
          <a:endParaRPr lang="en-US"/>
        </a:p>
      </dgm:t>
    </dgm:pt>
    <dgm:pt modelId="{921E43C1-5AF4-4235-BF82-D39E4FC8C255}" type="sibTrans" cxnId="{77B2F96D-BF84-407E-9E72-3B538E1D2ED5}">
      <dgm:prSet/>
      <dgm:spPr/>
      <dgm:t>
        <a:bodyPr/>
        <a:lstStyle/>
        <a:p>
          <a:endParaRPr lang="en-US"/>
        </a:p>
      </dgm:t>
    </dgm:pt>
    <dgm:pt modelId="{D0180241-E454-4530-8899-E0580F1C0C1D}">
      <dgm:prSet phldrT="[Text]" custT="1"/>
      <dgm:spPr/>
      <dgm:t>
        <a:bodyPr/>
        <a:lstStyle/>
        <a:p>
          <a:r>
            <a:rPr lang="en-US" sz="2000" b="1" dirty="0" smtClean="0"/>
            <a:t>Poaching</a:t>
          </a:r>
          <a:endParaRPr lang="en-US" sz="2000" b="1" dirty="0"/>
        </a:p>
      </dgm:t>
    </dgm:pt>
    <dgm:pt modelId="{69A9D66B-90D2-49D8-955A-BB821D190B63}" type="parTrans" cxnId="{BCC65EC6-D413-4097-9BED-91C4B47FBDF2}">
      <dgm:prSet/>
      <dgm:spPr/>
      <dgm:t>
        <a:bodyPr/>
        <a:lstStyle/>
        <a:p>
          <a:endParaRPr lang="en-US"/>
        </a:p>
      </dgm:t>
    </dgm:pt>
    <dgm:pt modelId="{9BA7277C-86F7-4914-A02C-53AE3E80352E}" type="sibTrans" cxnId="{BCC65EC6-D413-4097-9BED-91C4B47FBDF2}">
      <dgm:prSet/>
      <dgm:spPr/>
      <dgm:t>
        <a:bodyPr/>
        <a:lstStyle/>
        <a:p>
          <a:endParaRPr lang="en-US"/>
        </a:p>
      </dgm:t>
    </dgm:pt>
    <dgm:pt modelId="{98A65632-C013-434F-B774-DB7524078C6B}">
      <dgm:prSet phldrT="[Text]" custT="1"/>
      <dgm:spPr/>
      <dgm:t>
        <a:bodyPr/>
        <a:lstStyle/>
        <a:p>
          <a:r>
            <a:rPr lang="en-US" sz="2000" b="1" dirty="0" smtClean="0"/>
            <a:t>Simmering</a:t>
          </a:r>
          <a:endParaRPr lang="en-US" sz="2000" b="1" dirty="0"/>
        </a:p>
      </dgm:t>
    </dgm:pt>
    <dgm:pt modelId="{7457295A-0451-4F11-BE71-0489C9CAD62F}" type="parTrans" cxnId="{58DF61D1-C3E5-4C24-BA62-4C6BCA7385B5}">
      <dgm:prSet/>
      <dgm:spPr/>
      <dgm:t>
        <a:bodyPr/>
        <a:lstStyle/>
        <a:p>
          <a:endParaRPr lang="en-US"/>
        </a:p>
      </dgm:t>
    </dgm:pt>
    <dgm:pt modelId="{3057D261-4F41-428A-85DD-98EDDDA8628B}" type="sibTrans" cxnId="{58DF61D1-C3E5-4C24-BA62-4C6BCA7385B5}">
      <dgm:prSet/>
      <dgm:spPr/>
      <dgm:t>
        <a:bodyPr/>
        <a:lstStyle/>
        <a:p>
          <a:endParaRPr lang="en-US"/>
        </a:p>
      </dgm:t>
    </dgm:pt>
    <dgm:pt modelId="{52C63506-B8A5-4091-BD94-FD8AFBEB8D79}">
      <dgm:prSet phldrT="[Text]" custT="1"/>
      <dgm:spPr/>
      <dgm:t>
        <a:bodyPr/>
        <a:lstStyle/>
        <a:p>
          <a:r>
            <a:rPr lang="en-US" sz="2000" b="1" dirty="0" smtClean="0"/>
            <a:t>Stewing</a:t>
          </a:r>
          <a:endParaRPr lang="en-US" sz="2000" b="1" dirty="0"/>
        </a:p>
      </dgm:t>
    </dgm:pt>
    <dgm:pt modelId="{A279817F-0E11-4604-B109-A5642FB858BD}" type="parTrans" cxnId="{277D119C-47E8-4400-8FC0-E80832A4EB72}">
      <dgm:prSet/>
      <dgm:spPr/>
      <dgm:t>
        <a:bodyPr/>
        <a:lstStyle/>
        <a:p>
          <a:endParaRPr lang="en-US"/>
        </a:p>
      </dgm:t>
    </dgm:pt>
    <dgm:pt modelId="{1904F9C3-BE59-4874-834A-B1D3D1E3B33A}" type="sibTrans" cxnId="{277D119C-47E8-4400-8FC0-E80832A4EB72}">
      <dgm:prSet/>
      <dgm:spPr/>
      <dgm:t>
        <a:bodyPr/>
        <a:lstStyle/>
        <a:p>
          <a:endParaRPr lang="en-US"/>
        </a:p>
      </dgm:t>
    </dgm:pt>
    <dgm:pt modelId="{F606D793-A71C-4EF5-84FD-6E8BCB0F9749}">
      <dgm:prSet phldrT="[Text]" custT="1"/>
      <dgm:spPr/>
      <dgm:t>
        <a:bodyPr/>
        <a:lstStyle/>
        <a:p>
          <a:r>
            <a:rPr lang="en-US" sz="2000" b="1" dirty="0" smtClean="0"/>
            <a:t>Microwaving</a:t>
          </a:r>
          <a:endParaRPr lang="en-US" sz="2000" b="1" dirty="0"/>
        </a:p>
      </dgm:t>
    </dgm:pt>
    <dgm:pt modelId="{8547A64B-65FF-4493-AE11-26DD2199EC99}" type="parTrans" cxnId="{567837B3-DED3-46A5-9A30-4BA5BE20FB55}">
      <dgm:prSet/>
      <dgm:spPr/>
      <dgm:t>
        <a:bodyPr/>
        <a:lstStyle/>
        <a:p>
          <a:endParaRPr lang="en-US"/>
        </a:p>
      </dgm:t>
    </dgm:pt>
    <dgm:pt modelId="{51766CD1-75A0-4DDE-9525-34F74DB82980}" type="sibTrans" cxnId="{567837B3-DED3-46A5-9A30-4BA5BE20FB55}">
      <dgm:prSet/>
      <dgm:spPr/>
      <dgm:t>
        <a:bodyPr/>
        <a:lstStyle/>
        <a:p>
          <a:endParaRPr lang="en-US"/>
        </a:p>
      </dgm:t>
    </dgm:pt>
    <dgm:pt modelId="{B9626704-8B06-4764-9435-60CEB939C4DA}">
      <dgm:prSet phldrT="[Text]" custT="1"/>
      <dgm:spPr/>
      <dgm:t>
        <a:bodyPr/>
        <a:lstStyle/>
        <a:p>
          <a:r>
            <a:rPr lang="en-US" sz="2000" b="1" dirty="0" smtClean="0"/>
            <a:t>Braising</a:t>
          </a:r>
          <a:endParaRPr lang="en-US" sz="2000" b="1" dirty="0"/>
        </a:p>
      </dgm:t>
    </dgm:pt>
    <dgm:pt modelId="{3AEB17CF-C2A8-42C9-8BD9-B55E7F69EB30}" type="parTrans" cxnId="{2B91FE2B-D9C7-44D3-8564-B8F2069B2AFB}">
      <dgm:prSet/>
      <dgm:spPr/>
      <dgm:t>
        <a:bodyPr/>
        <a:lstStyle/>
        <a:p>
          <a:endParaRPr lang="en-US"/>
        </a:p>
      </dgm:t>
    </dgm:pt>
    <dgm:pt modelId="{7FD4847F-3AC3-4BD9-BF98-A93ED96F21FA}" type="sibTrans" cxnId="{2B91FE2B-D9C7-44D3-8564-B8F2069B2AFB}">
      <dgm:prSet/>
      <dgm:spPr/>
      <dgm:t>
        <a:bodyPr/>
        <a:lstStyle/>
        <a:p>
          <a:endParaRPr lang="en-US"/>
        </a:p>
      </dgm:t>
    </dgm:pt>
    <dgm:pt modelId="{D086F5A0-AE8F-4101-813E-004E5AA8D405}" type="pres">
      <dgm:prSet presAssocID="{ACB8566E-E2D6-40F4-99E5-AA36158A11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27AAB-7E9C-42CD-AC1B-E3A38BB007A8}" type="pres">
      <dgm:prSet presAssocID="{86A7B190-5151-43A7-A1CA-EA6CBAA296B9}" presName="centerShape" presStyleLbl="node0" presStyleIdx="0" presStyleCnt="1" custScaleX="167286" custScaleY="130692"/>
      <dgm:spPr/>
      <dgm:t>
        <a:bodyPr/>
        <a:lstStyle/>
        <a:p>
          <a:endParaRPr lang="en-US"/>
        </a:p>
      </dgm:t>
    </dgm:pt>
    <dgm:pt modelId="{FF098105-D8B0-415F-8DB5-DCC6BBB83A7E}" type="pres">
      <dgm:prSet presAssocID="{D254CDC2-E9E9-4E2B-9E2E-3A3958D8A8B2}" presName="Name9" presStyleLbl="parChTrans1D2" presStyleIdx="0" presStyleCnt="6"/>
      <dgm:spPr/>
      <dgm:t>
        <a:bodyPr/>
        <a:lstStyle/>
        <a:p>
          <a:endParaRPr lang="en-US"/>
        </a:p>
      </dgm:t>
    </dgm:pt>
    <dgm:pt modelId="{9554AB74-CF81-4F14-9130-4DF61A7231FF}" type="pres">
      <dgm:prSet presAssocID="{D254CDC2-E9E9-4E2B-9E2E-3A3958D8A8B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6A29F5FC-8A24-4AD8-8131-3C469AB235B2}" type="pres">
      <dgm:prSet presAssocID="{50E42E49-1314-41E0-9B4B-AE79C801C142}" presName="node" presStyleLbl="node1" presStyleIdx="0" presStyleCnt="6" custScaleX="161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29270-007A-40D6-A9EF-600F8EA24B26}" type="pres">
      <dgm:prSet presAssocID="{69A9D66B-90D2-49D8-955A-BB821D190B63}" presName="Name9" presStyleLbl="parChTrans1D2" presStyleIdx="1" presStyleCnt="6"/>
      <dgm:spPr/>
      <dgm:t>
        <a:bodyPr/>
        <a:lstStyle/>
        <a:p>
          <a:endParaRPr lang="en-US"/>
        </a:p>
      </dgm:t>
    </dgm:pt>
    <dgm:pt modelId="{AEFAEF7D-D672-445F-9ECD-BCCE4FC38EF6}" type="pres">
      <dgm:prSet presAssocID="{69A9D66B-90D2-49D8-955A-BB821D190B6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4E835F1-E5D0-4355-B6E0-9C8BEE234D6A}" type="pres">
      <dgm:prSet presAssocID="{D0180241-E454-4530-8899-E0580F1C0C1D}" presName="node" presStyleLbl="node1" presStyleIdx="1" presStyleCnt="6" custScaleX="161399" custRadScaleRad="160435" custRadScaleInc="31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947D9-5D44-4401-A4BF-5323A98BA2EC}" type="pres">
      <dgm:prSet presAssocID="{7457295A-0451-4F11-BE71-0489C9CAD62F}" presName="Name9" presStyleLbl="parChTrans1D2" presStyleIdx="2" presStyleCnt="6"/>
      <dgm:spPr/>
      <dgm:t>
        <a:bodyPr/>
        <a:lstStyle/>
        <a:p>
          <a:endParaRPr lang="en-US"/>
        </a:p>
      </dgm:t>
    </dgm:pt>
    <dgm:pt modelId="{46DCEF25-85D0-480D-BF2D-FA0829629D82}" type="pres">
      <dgm:prSet presAssocID="{7457295A-0451-4F11-BE71-0489C9CAD62F}" presName="connTx" presStyleLbl="parChTrans1D2" presStyleIdx="2" presStyleCnt="6"/>
      <dgm:spPr/>
      <dgm:t>
        <a:bodyPr/>
        <a:lstStyle/>
        <a:p>
          <a:endParaRPr lang="en-US"/>
        </a:p>
      </dgm:t>
    </dgm:pt>
    <dgm:pt modelId="{A0F1708F-0F33-4518-A93D-43F877A11FCA}" type="pres">
      <dgm:prSet presAssocID="{98A65632-C013-434F-B774-DB7524078C6B}" presName="node" presStyleLbl="node1" presStyleIdx="2" presStyleCnt="6" custScaleX="161399" custRadScaleRad="144178" custRadScaleInc="-28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E754-9DE3-458A-A4BF-722C1DA5FE99}" type="pres">
      <dgm:prSet presAssocID="{3AEB17CF-C2A8-42C9-8BD9-B55E7F69EB30}" presName="Name9" presStyleLbl="parChTrans1D2" presStyleIdx="3" presStyleCnt="6"/>
      <dgm:spPr/>
      <dgm:t>
        <a:bodyPr/>
        <a:lstStyle/>
        <a:p>
          <a:endParaRPr lang="en-US"/>
        </a:p>
      </dgm:t>
    </dgm:pt>
    <dgm:pt modelId="{CBF7CB1A-CD84-4328-A95D-B38983049C0C}" type="pres">
      <dgm:prSet presAssocID="{3AEB17CF-C2A8-42C9-8BD9-B55E7F69EB3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AEB949B3-0513-45B8-91F0-853B65816E34}" type="pres">
      <dgm:prSet presAssocID="{B9626704-8B06-4764-9435-60CEB939C4DA}" presName="node" presStyleLbl="node1" presStyleIdx="3" presStyleCnt="6" custScaleX="161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F3981-7F20-44DB-A60E-F16EF829BE2E}" type="pres">
      <dgm:prSet presAssocID="{A279817F-0E11-4604-B109-A5642FB858BD}" presName="Name9" presStyleLbl="parChTrans1D2" presStyleIdx="4" presStyleCnt="6"/>
      <dgm:spPr/>
      <dgm:t>
        <a:bodyPr/>
        <a:lstStyle/>
        <a:p>
          <a:endParaRPr lang="en-US"/>
        </a:p>
      </dgm:t>
    </dgm:pt>
    <dgm:pt modelId="{746B2E60-2A50-4EC9-AF2C-152D8E1D9E10}" type="pres">
      <dgm:prSet presAssocID="{A279817F-0E11-4604-B109-A5642FB858BD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6D4ADF6-A069-4861-BB24-917121DD4B45}" type="pres">
      <dgm:prSet presAssocID="{52C63506-B8A5-4091-BD94-FD8AFBEB8D79}" presName="node" presStyleLbl="node1" presStyleIdx="4" presStyleCnt="6" custScaleX="161399" custRadScaleRad="147027" custRadScaleInc="35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7B906-5650-40F4-B338-2FC720F1F131}" type="pres">
      <dgm:prSet presAssocID="{8547A64B-65FF-4493-AE11-26DD2199EC99}" presName="Name9" presStyleLbl="parChTrans1D2" presStyleIdx="5" presStyleCnt="6"/>
      <dgm:spPr/>
      <dgm:t>
        <a:bodyPr/>
        <a:lstStyle/>
        <a:p>
          <a:endParaRPr lang="en-US"/>
        </a:p>
      </dgm:t>
    </dgm:pt>
    <dgm:pt modelId="{E0CDAF72-F5A1-4318-83B2-2B575BA6C487}" type="pres">
      <dgm:prSet presAssocID="{8547A64B-65FF-4493-AE11-26DD2199EC99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538DE20-3601-4DC6-A1B5-1B1206F6D9DA}" type="pres">
      <dgm:prSet presAssocID="{F606D793-A71C-4EF5-84FD-6E8BCB0F9749}" presName="node" presStyleLbl="node1" presStyleIdx="5" presStyleCnt="6" custScaleX="161399" custRadScaleRad="153404" custRadScaleInc="-28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14466-585D-4AEC-BB09-039F14C5EEE7}" type="presOf" srcId="{B9626704-8B06-4764-9435-60CEB939C4DA}" destId="{AEB949B3-0513-45B8-91F0-853B65816E34}" srcOrd="0" destOrd="0" presId="urn:microsoft.com/office/officeart/2005/8/layout/radial1"/>
    <dgm:cxn modelId="{749DFB40-F790-46AF-8499-337E1DB772C5}" type="presOf" srcId="{52C63506-B8A5-4091-BD94-FD8AFBEB8D79}" destId="{06D4ADF6-A069-4861-BB24-917121DD4B45}" srcOrd="0" destOrd="0" presId="urn:microsoft.com/office/officeart/2005/8/layout/radial1"/>
    <dgm:cxn modelId="{3383116D-04A6-4399-9CBA-C835277B21CA}" type="presOf" srcId="{F606D793-A71C-4EF5-84FD-6E8BCB0F9749}" destId="{7538DE20-3601-4DC6-A1B5-1B1206F6D9DA}" srcOrd="0" destOrd="0" presId="urn:microsoft.com/office/officeart/2005/8/layout/radial1"/>
    <dgm:cxn modelId="{10988DCA-914C-45DB-B5EE-4510E9FA6EA2}" type="presOf" srcId="{69A9D66B-90D2-49D8-955A-BB821D190B63}" destId="{AEFAEF7D-D672-445F-9ECD-BCCE4FC38EF6}" srcOrd="1" destOrd="0" presId="urn:microsoft.com/office/officeart/2005/8/layout/radial1"/>
    <dgm:cxn modelId="{D66E5C72-850A-457F-967E-982E0BF56F66}" type="presOf" srcId="{3AEB17CF-C2A8-42C9-8BD9-B55E7F69EB30}" destId="{F6F2E754-9DE3-458A-A4BF-722C1DA5FE99}" srcOrd="0" destOrd="0" presId="urn:microsoft.com/office/officeart/2005/8/layout/radial1"/>
    <dgm:cxn modelId="{0FB9E3EC-B39F-4EF2-926E-20D91C369F83}" type="presOf" srcId="{86A7B190-5151-43A7-A1CA-EA6CBAA296B9}" destId="{72627AAB-7E9C-42CD-AC1B-E3A38BB007A8}" srcOrd="0" destOrd="0" presId="urn:microsoft.com/office/officeart/2005/8/layout/radial1"/>
    <dgm:cxn modelId="{277D119C-47E8-4400-8FC0-E80832A4EB72}" srcId="{86A7B190-5151-43A7-A1CA-EA6CBAA296B9}" destId="{52C63506-B8A5-4091-BD94-FD8AFBEB8D79}" srcOrd="4" destOrd="0" parTransId="{A279817F-0E11-4604-B109-A5642FB858BD}" sibTransId="{1904F9C3-BE59-4874-834A-B1D3D1E3B33A}"/>
    <dgm:cxn modelId="{3E37C359-6B28-44F8-81F6-DAF9B9F94D22}" type="presOf" srcId="{3AEB17CF-C2A8-42C9-8BD9-B55E7F69EB30}" destId="{CBF7CB1A-CD84-4328-A95D-B38983049C0C}" srcOrd="1" destOrd="0" presId="urn:microsoft.com/office/officeart/2005/8/layout/radial1"/>
    <dgm:cxn modelId="{AC853E60-102C-42FD-9F0C-DF10AD7A6302}" type="presOf" srcId="{A279817F-0E11-4604-B109-A5642FB858BD}" destId="{746B2E60-2A50-4EC9-AF2C-152D8E1D9E10}" srcOrd="1" destOrd="0" presId="urn:microsoft.com/office/officeart/2005/8/layout/radial1"/>
    <dgm:cxn modelId="{58DF61D1-C3E5-4C24-BA62-4C6BCA7385B5}" srcId="{86A7B190-5151-43A7-A1CA-EA6CBAA296B9}" destId="{98A65632-C013-434F-B774-DB7524078C6B}" srcOrd="2" destOrd="0" parTransId="{7457295A-0451-4F11-BE71-0489C9CAD62F}" sibTransId="{3057D261-4F41-428A-85DD-98EDDDA8628B}"/>
    <dgm:cxn modelId="{BBFAE81E-8274-4C80-AB97-C680F8034E9B}" type="presOf" srcId="{D0180241-E454-4530-8899-E0580F1C0C1D}" destId="{84E835F1-E5D0-4355-B6E0-9C8BEE234D6A}" srcOrd="0" destOrd="0" presId="urn:microsoft.com/office/officeart/2005/8/layout/radial1"/>
    <dgm:cxn modelId="{452B0DF2-C2EF-4763-A866-93C33370EBF3}" type="presOf" srcId="{A279817F-0E11-4604-B109-A5642FB858BD}" destId="{7ADF3981-7F20-44DB-A60E-F16EF829BE2E}" srcOrd="0" destOrd="0" presId="urn:microsoft.com/office/officeart/2005/8/layout/radial1"/>
    <dgm:cxn modelId="{15F6DC0B-D604-4F13-9CA8-F9CB44FDDB33}" type="presOf" srcId="{D254CDC2-E9E9-4E2B-9E2E-3A3958D8A8B2}" destId="{FF098105-D8B0-415F-8DB5-DCC6BBB83A7E}" srcOrd="0" destOrd="0" presId="urn:microsoft.com/office/officeart/2005/8/layout/radial1"/>
    <dgm:cxn modelId="{503503D7-6EC1-4900-A027-DD72B650AC5F}" type="presOf" srcId="{7457295A-0451-4F11-BE71-0489C9CAD62F}" destId="{46DCEF25-85D0-480D-BF2D-FA0829629D82}" srcOrd="1" destOrd="0" presId="urn:microsoft.com/office/officeart/2005/8/layout/radial1"/>
    <dgm:cxn modelId="{DBB2A426-7937-4028-889A-2D35095A686A}" type="presOf" srcId="{98A65632-C013-434F-B774-DB7524078C6B}" destId="{A0F1708F-0F33-4518-A93D-43F877A11FCA}" srcOrd="0" destOrd="0" presId="urn:microsoft.com/office/officeart/2005/8/layout/radial1"/>
    <dgm:cxn modelId="{1A48613F-A9AC-4A9F-BBFF-8525C14027FC}" type="presOf" srcId="{D254CDC2-E9E9-4E2B-9E2E-3A3958D8A8B2}" destId="{9554AB74-CF81-4F14-9130-4DF61A7231FF}" srcOrd="1" destOrd="0" presId="urn:microsoft.com/office/officeart/2005/8/layout/radial1"/>
    <dgm:cxn modelId="{77B2F96D-BF84-407E-9E72-3B538E1D2ED5}" srcId="{86A7B190-5151-43A7-A1CA-EA6CBAA296B9}" destId="{50E42E49-1314-41E0-9B4B-AE79C801C142}" srcOrd="0" destOrd="0" parTransId="{D254CDC2-E9E9-4E2B-9E2E-3A3958D8A8B2}" sibTransId="{921E43C1-5AF4-4235-BF82-D39E4FC8C255}"/>
    <dgm:cxn modelId="{BCC65EC6-D413-4097-9BED-91C4B47FBDF2}" srcId="{86A7B190-5151-43A7-A1CA-EA6CBAA296B9}" destId="{D0180241-E454-4530-8899-E0580F1C0C1D}" srcOrd="1" destOrd="0" parTransId="{69A9D66B-90D2-49D8-955A-BB821D190B63}" sibTransId="{9BA7277C-86F7-4914-A02C-53AE3E80352E}"/>
    <dgm:cxn modelId="{567837B3-DED3-46A5-9A30-4BA5BE20FB55}" srcId="{86A7B190-5151-43A7-A1CA-EA6CBAA296B9}" destId="{F606D793-A71C-4EF5-84FD-6E8BCB0F9749}" srcOrd="5" destOrd="0" parTransId="{8547A64B-65FF-4493-AE11-26DD2199EC99}" sibTransId="{51766CD1-75A0-4DDE-9525-34F74DB82980}"/>
    <dgm:cxn modelId="{2B91FE2B-D9C7-44D3-8564-B8F2069B2AFB}" srcId="{86A7B190-5151-43A7-A1CA-EA6CBAA296B9}" destId="{B9626704-8B06-4764-9435-60CEB939C4DA}" srcOrd="3" destOrd="0" parTransId="{3AEB17CF-C2A8-42C9-8BD9-B55E7F69EB30}" sibTransId="{7FD4847F-3AC3-4BD9-BF98-A93ED96F21FA}"/>
    <dgm:cxn modelId="{8588C5BB-F6B4-4B4A-9A0F-52488D43745F}" type="presOf" srcId="{8547A64B-65FF-4493-AE11-26DD2199EC99}" destId="{E0CDAF72-F5A1-4318-83B2-2B575BA6C487}" srcOrd="1" destOrd="0" presId="urn:microsoft.com/office/officeart/2005/8/layout/radial1"/>
    <dgm:cxn modelId="{4DF3DA25-0CE9-4DC1-9A66-5573F8FB09D3}" type="presOf" srcId="{69A9D66B-90D2-49D8-955A-BB821D190B63}" destId="{3E529270-007A-40D6-A9EF-600F8EA24B26}" srcOrd="0" destOrd="0" presId="urn:microsoft.com/office/officeart/2005/8/layout/radial1"/>
    <dgm:cxn modelId="{90B64FCF-2FDF-422E-BCEC-F3146B8003DB}" type="presOf" srcId="{7457295A-0451-4F11-BE71-0489C9CAD62F}" destId="{FF3947D9-5D44-4401-A4BF-5323A98BA2EC}" srcOrd="0" destOrd="0" presId="urn:microsoft.com/office/officeart/2005/8/layout/radial1"/>
    <dgm:cxn modelId="{876E57F8-039D-4046-8C4D-8DD0F5FB1772}" type="presOf" srcId="{8547A64B-65FF-4493-AE11-26DD2199EC99}" destId="{BBB7B906-5650-40F4-B338-2FC720F1F131}" srcOrd="0" destOrd="0" presId="urn:microsoft.com/office/officeart/2005/8/layout/radial1"/>
    <dgm:cxn modelId="{A83CC781-BADA-4BB2-A4EE-DEE52E903FE5}" type="presOf" srcId="{ACB8566E-E2D6-40F4-99E5-AA36158A11AB}" destId="{D086F5A0-AE8F-4101-813E-004E5AA8D405}" srcOrd="0" destOrd="0" presId="urn:microsoft.com/office/officeart/2005/8/layout/radial1"/>
    <dgm:cxn modelId="{6A5C211E-80D5-4A14-A2FE-5E5D7F0BB6CA}" type="presOf" srcId="{50E42E49-1314-41E0-9B4B-AE79C801C142}" destId="{6A29F5FC-8A24-4AD8-8131-3C469AB235B2}" srcOrd="0" destOrd="0" presId="urn:microsoft.com/office/officeart/2005/8/layout/radial1"/>
    <dgm:cxn modelId="{21B88F2F-B768-4D29-B7EB-1966BCE56BFD}" srcId="{ACB8566E-E2D6-40F4-99E5-AA36158A11AB}" destId="{86A7B190-5151-43A7-A1CA-EA6CBAA296B9}" srcOrd="0" destOrd="0" parTransId="{51B3A356-4FD2-46C3-9D35-927710533615}" sibTransId="{DE0541B0-B8AC-4AD9-9ED2-9EE986A2D82F}"/>
    <dgm:cxn modelId="{900E989B-597F-4EF2-87FA-E073B9AEE9E3}" type="presParOf" srcId="{D086F5A0-AE8F-4101-813E-004E5AA8D405}" destId="{72627AAB-7E9C-42CD-AC1B-E3A38BB007A8}" srcOrd="0" destOrd="0" presId="urn:microsoft.com/office/officeart/2005/8/layout/radial1"/>
    <dgm:cxn modelId="{1C8FEEDF-CA2F-41E8-AE0F-A668D21F52C1}" type="presParOf" srcId="{D086F5A0-AE8F-4101-813E-004E5AA8D405}" destId="{FF098105-D8B0-415F-8DB5-DCC6BBB83A7E}" srcOrd="1" destOrd="0" presId="urn:microsoft.com/office/officeart/2005/8/layout/radial1"/>
    <dgm:cxn modelId="{7155889C-E9B7-40A3-A388-9AB073B261B6}" type="presParOf" srcId="{FF098105-D8B0-415F-8DB5-DCC6BBB83A7E}" destId="{9554AB74-CF81-4F14-9130-4DF61A7231FF}" srcOrd="0" destOrd="0" presId="urn:microsoft.com/office/officeart/2005/8/layout/radial1"/>
    <dgm:cxn modelId="{B239A913-5DED-4179-9BB6-C42064F13CFB}" type="presParOf" srcId="{D086F5A0-AE8F-4101-813E-004E5AA8D405}" destId="{6A29F5FC-8A24-4AD8-8131-3C469AB235B2}" srcOrd="2" destOrd="0" presId="urn:microsoft.com/office/officeart/2005/8/layout/radial1"/>
    <dgm:cxn modelId="{77917125-4A48-4210-AA33-118D62AAB294}" type="presParOf" srcId="{D086F5A0-AE8F-4101-813E-004E5AA8D405}" destId="{3E529270-007A-40D6-A9EF-600F8EA24B26}" srcOrd="3" destOrd="0" presId="urn:microsoft.com/office/officeart/2005/8/layout/radial1"/>
    <dgm:cxn modelId="{37AB9B16-DC1C-4D3C-A10A-EA7984274289}" type="presParOf" srcId="{3E529270-007A-40D6-A9EF-600F8EA24B26}" destId="{AEFAEF7D-D672-445F-9ECD-BCCE4FC38EF6}" srcOrd="0" destOrd="0" presId="urn:microsoft.com/office/officeart/2005/8/layout/radial1"/>
    <dgm:cxn modelId="{14243B46-2598-4EC9-90E2-0BB98EEF7267}" type="presParOf" srcId="{D086F5A0-AE8F-4101-813E-004E5AA8D405}" destId="{84E835F1-E5D0-4355-B6E0-9C8BEE234D6A}" srcOrd="4" destOrd="0" presId="urn:microsoft.com/office/officeart/2005/8/layout/radial1"/>
    <dgm:cxn modelId="{803933C6-F9DD-434D-8625-8AE36ACB94BE}" type="presParOf" srcId="{D086F5A0-AE8F-4101-813E-004E5AA8D405}" destId="{FF3947D9-5D44-4401-A4BF-5323A98BA2EC}" srcOrd="5" destOrd="0" presId="urn:microsoft.com/office/officeart/2005/8/layout/radial1"/>
    <dgm:cxn modelId="{6AD76107-0535-44FB-9AA7-ACC65C4B32EB}" type="presParOf" srcId="{FF3947D9-5D44-4401-A4BF-5323A98BA2EC}" destId="{46DCEF25-85D0-480D-BF2D-FA0829629D82}" srcOrd="0" destOrd="0" presId="urn:microsoft.com/office/officeart/2005/8/layout/radial1"/>
    <dgm:cxn modelId="{917FE875-8BB5-4349-8BF7-C5A07F4F696E}" type="presParOf" srcId="{D086F5A0-AE8F-4101-813E-004E5AA8D405}" destId="{A0F1708F-0F33-4518-A93D-43F877A11FCA}" srcOrd="6" destOrd="0" presId="urn:microsoft.com/office/officeart/2005/8/layout/radial1"/>
    <dgm:cxn modelId="{A694996D-486D-45F3-AE02-248C396B4093}" type="presParOf" srcId="{D086F5A0-AE8F-4101-813E-004E5AA8D405}" destId="{F6F2E754-9DE3-458A-A4BF-722C1DA5FE99}" srcOrd="7" destOrd="0" presId="urn:microsoft.com/office/officeart/2005/8/layout/radial1"/>
    <dgm:cxn modelId="{62ED8E28-89E8-4905-B34E-911C796140CE}" type="presParOf" srcId="{F6F2E754-9DE3-458A-A4BF-722C1DA5FE99}" destId="{CBF7CB1A-CD84-4328-A95D-B38983049C0C}" srcOrd="0" destOrd="0" presId="urn:microsoft.com/office/officeart/2005/8/layout/radial1"/>
    <dgm:cxn modelId="{7B4B6994-99C2-4B42-AED6-1B79C1767EA6}" type="presParOf" srcId="{D086F5A0-AE8F-4101-813E-004E5AA8D405}" destId="{AEB949B3-0513-45B8-91F0-853B65816E34}" srcOrd="8" destOrd="0" presId="urn:microsoft.com/office/officeart/2005/8/layout/radial1"/>
    <dgm:cxn modelId="{310D9954-29AA-45E5-9FF3-8C9590F3AFAF}" type="presParOf" srcId="{D086F5A0-AE8F-4101-813E-004E5AA8D405}" destId="{7ADF3981-7F20-44DB-A60E-F16EF829BE2E}" srcOrd="9" destOrd="0" presId="urn:microsoft.com/office/officeart/2005/8/layout/radial1"/>
    <dgm:cxn modelId="{A72AF130-9935-4B65-AD3C-BBCF769FD0DD}" type="presParOf" srcId="{7ADF3981-7F20-44DB-A60E-F16EF829BE2E}" destId="{746B2E60-2A50-4EC9-AF2C-152D8E1D9E10}" srcOrd="0" destOrd="0" presId="urn:microsoft.com/office/officeart/2005/8/layout/radial1"/>
    <dgm:cxn modelId="{16BDB873-58D5-4FF7-BC55-162E7036F260}" type="presParOf" srcId="{D086F5A0-AE8F-4101-813E-004E5AA8D405}" destId="{06D4ADF6-A069-4861-BB24-917121DD4B45}" srcOrd="10" destOrd="0" presId="urn:microsoft.com/office/officeart/2005/8/layout/radial1"/>
    <dgm:cxn modelId="{6027EAA4-F1E5-4F55-ABAD-FBB3E4A2A096}" type="presParOf" srcId="{D086F5A0-AE8F-4101-813E-004E5AA8D405}" destId="{BBB7B906-5650-40F4-B338-2FC720F1F131}" srcOrd="11" destOrd="0" presId="urn:microsoft.com/office/officeart/2005/8/layout/radial1"/>
    <dgm:cxn modelId="{1190AC87-0760-43E3-B997-AD6C7A127B72}" type="presParOf" srcId="{BBB7B906-5650-40F4-B338-2FC720F1F131}" destId="{E0CDAF72-F5A1-4318-83B2-2B575BA6C487}" srcOrd="0" destOrd="0" presId="urn:microsoft.com/office/officeart/2005/8/layout/radial1"/>
    <dgm:cxn modelId="{79EBA792-8DA2-49A1-9C62-58F3BAB01F5B}" type="presParOf" srcId="{D086F5A0-AE8F-4101-813E-004E5AA8D405}" destId="{7538DE20-3601-4DC6-A1B5-1B1206F6D9D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77A93-6BED-4150-B6C1-9D60C33237D7}">
      <dsp:nvSpPr>
        <dsp:cNvPr id="0" name=""/>
        <dsp:cNvSpPr/>
      </dsp:nvSpPr>
      <dsp:spPr>
        <a:xfrm>
          <a:off x="42" y="22609"/>
          <a:ext cx="4059212" cy="11403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Dry Cooking Methods</a:t>
          </a:r>
          <a:endParaRPr lang="en-US" sz="3400" kern="1200" dirty="0"/>
        </a:p>
      </dsp:txBody>
      <dsp:txXfrm>
        <a:off x="42" y="22609"/>
        <a:ext cx="4059212" cy="1140321"/>
      </dsp:txXfrm>
    </dsp:sp>
    <dsp:sp modelId="{A23E0F1C-33CD-447C-9B10-BAA5E74372F7}">
      <dsp:nvSpPr>
        <dsp:cNvPr id="0" name=""/>
        <dsp:cNvSpPr/>
      </dsp:nvSpPr>
      <dsp:spPr>
        <a:xfrm>
          <a:off x="42" y="1162930"/>
          <a:ext cx="4059212" cy="39198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Grilling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Broiling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Roasting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Sautéing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Stir Frying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Pan Frying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Deep Frying</a:t>
          </a:r>
          <a:endParaRPr lang="en-US" sz="3400" kern="1200" dirty="0"/>
        </a:p>
      </dsp:txBody>
      <dsp:txXfrm>
        <a:off x="42" y="1162930"/>
        <a:ext cx="4059212" cy="3919860"/>
      </dsp:txXfrm>
    </dsp:sp>
    <dsp:sp modelId="{E06DDD57-47C6-44A7-85EE-5F453D5B3CD4}">
      <dsp:nvSpPr>
        <dsp:cNvPr id="0" name=""/>
        <dsp:cNvSpPr/>
      </dsp:nvSpPr>
      <dsp:spPr>
        <a:xfrm>
          <a:off x="4627544" y="22609"/>
          <a:ext cx="4059212" cy="11403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Moist Cooking Methods</a:t>
          </a:r>
          <a:endParaRPr lang="en-US" sz="3400" kern="1200" dirty="0"/>
        </a:p>
      </dsp:txBody>
      <dsp:txXfrm>
        <a:off x="4627544" y="22609"/>
        <a:ext cx="4059212" cy="1140321"/>
      </dsp:txXfrm>
    </dsp:sp>
    <dsp:sp modelId="{587134F4-E2AC-4B2A-9B47-67522EE1C45E}">
      <dsp:nvSpPr>
        <dsp:cNvPr id="0" name=""/>
        <dsp:cNvSpPr/>
      </dsp:nvSpPr>
      <dsp:spPr>
        <a:xfrm>
          <a:off x="4627544" y="1162930"/>
          <a:ext cx="4059212" cy="39198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Steaming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Poaching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Simmering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Braising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Stewing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Microwaving</a:t>
          </a:r>
          <a:endParaRPr lang="en-US" sz="3400" kern="1200" dirty="0"/>
        </a:p>
      </dsp:txBody>
      <dsp:txXfrm>
        <a:off x="4627544" y="1162930"/>
        <a:ext cx="4059212" cy="3919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817B5-2E4C-49E2-A303-D6E8BB586190}">
      <dsp:nvSpPr>
        <dsp:cNvPr id="0" name=""/>
        <dsp:cNvSpPr/>
      </dsp:nvSpPr>
      <dsp:spPr>
        <a:xfrm>
          <a:off x="3428998" y="1676396"/>
          <a:ext cx="2286002" cy="190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Dry Cooking Methods</a:t>
          </a:r>
          <a:endParaRPr lang="en-US" sz="3400" kern="1200" dirty="0"/>
        </a:p>
      </dsp:txBody>
      <dsp:txXfrm>
        <a:off x="3763775" y="1955378"/>
        <a:ext cx="1616448" cy="1347043"/>
      </dsp:txXfrm>
    </dsp:sp>
    <dsp:sp modelId="{5D1C6FA9-E2BB-4FD8-9F51-0EA80DEB770D}">
      <dsp:nvSpPr>
        <dsp:cNvPr id="0" name=""/>
        <dsp:cNvSpPr/>
      </dsp:nvSpPr>
      <dsp:spPr>
        <a:xfrm rot="16200000">
          <a:off x="4467426" y="1557564"/>
          <a:ext cx="209147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209147" y="1425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66771" y="1566593"/>
        <a:ext cx="10457" cy="10457"/>
      </dsp:txXfrm>
    </dsp:sp>
    <dsp:sp modelId="{5CD82049-9040-43AE-8BBA-4603C4F748F2}">
      <dsp:nvSpPr>
        <dsp:cNvPr id="0" name=""/>
        <dsp:cNvSpPr/>
      </dsp:nvSpPr>
      <dsp:spPr>
        <a:xfrm>
          <a:off x="3462084" y="18651"/>
          <a:ext cx="2219831" cy="14485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Grilling</a:t>
          </a:r>
          <a:endParaRPr lang="en-US" sz="2700" b="1" kern="1200" dirty="0"/>
        </a:p>
      </dsp:txBody>
      <dsp:txXfrm>
        <a:off x="3787171" y="230793"/>
        <a:ext cx="1569657" cy="1024313"/>
      </dsp:txXfrm>
    </dsp:sp>
    <dsp:sp modelId="{4C9955E1-440A-48C4-A6ED-3EE1EF340BB9}">
      <dsp:nvSpPr>
        <dsp:cNvPr id="0" name=""/>
        <dsp:cNvSpPr/>
      </dsp:nvSpPr>
      <dsp:spPr>
        <a:xfrm rot="20311254">
          <a:off x="5578478" y="2065095"/>
          <a:ext cx="780240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780240" y="1425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49092" y="2059847"/>
        <a:ext cx="39012" cy="39012"/>
      </dsp:txXfrm>
    </dsp:sp>
    <dsp:sp modelId="{C134FDAA-6C68-4282-907C-40CC52464BDB}">
      <dsp:nvSpPr>
        <dsp:cNvPr id="0" name=""/>
        <dsp:cNvSpPr/>
      </dsp:nvSpPr>
      <dsp:spPr>
        <a:xfrm>
          <a:off x="6172201" y="838199"/>
          <a:ext cx="2219831" cy="1448597"/>
        </a:xfrm>
        <a:prstGeom prst="ellipse">
          <a:avLst/>
        </a:prstGeom>
        <a:solidFill>
          <a:schemeClr val="accent3">
            <a:hueOff val="-1116194"/>
            <a:satOff val="-6114"/>
            <a:lumOff val="1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Roasting</a:t>
          </a:r>
          <a:endParaRPr lang="en-US" sz="2700" b="1" kern="1200" dirty="0"/>
        </a:p>
      </dsp:txBody>
      <dsp:txXfrm>
        <a:off x="6497288" y="1050341"/>
        <a:ext cx="1569657" cy="1024313"/>
      </dsp:txXfrm>
    </dsp:sp>
    <dsp:sp modelId="{F52B20DA-3F21-4E2D-BE5B-A89973F9E135}">
      <dsp:nvSpPr>
        <dsp:cNvPr id="0" name=""/>
        <dsp:cNvSpPr/>
      </dsp:nvSpPr>
      <dsp:spPr>
        <a:xfrm rot="1063368">
          <a:off x="5619323" y="3083292"/>
          <a:ext cx="838272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838272" y="1425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17503" y="3076593"/>
        <a:ext cx="41913" cy="41913"/>
      </dsp:txXfrm>
    </dsp:sp>
    <dsp:sp modelId="{314B3422-7DD3-4765-984C-275271C0C878}">
      <dsp:nvSpPr>
        <dsp:cNvPr id="0" name=""/>
        <dsp:cNvSpPr/>
      </dsp:nvSpPr>
      <dsp:spPr>
        <a:xfrm>
          <a:off x="6324591" y="2819398"/>
          <a:ext cx="2219831" cy="1448597"/>
        </a:xfrm>
        <a:prstGeom prst="ellipse">
          <a:avLst/>
        </a:prstGeom>
        <a:solidFill>
          <a:schemeClr val="accent3">
            <a:hueOff val="-2232389"/>
            <a:satOff val="-12228"/>
            <a:lumOff val="3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Sautéing</a:t>
          </a:r>
          <a:endParaRPr lang="en-US" sz="2700" b="1" kern="1200" dirty="0"/>
        </a:p>
      </dsp:txBody>
      <dsp:txXfrm>
        <a:off x="6649678" y="3031540"/>
        <a:ext cx="1569657" cy="1024313"/>
      </dsp:txXfrm>
    </dsp:sp>
    <dsp:sp modelId="{164DD9E0-00C4-4BED-AAA0-EAF42D2F22D7}">
      <dsp:nvSpPr>
        <dsp:cNvPr id="0" name=""/>
        <dsp:cNvSpPr/>
      </dsp:nvSpPr>
      <dsp:spPr>
        <a:xfrm rot="5400000">
          <a:off x="4467426" y="3671719"/>
          <a:ext cx="209147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209147" y="1425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66771" y="3680748"/>
        <a:ext cx="10457" cy="10457"/>
      </dsp:txXfrm>
    </dsp:sp>
    <dsp:sp modelId="{906324EB-6F2A-44C2-B521-72C07998A139}">
      <dsp:nvSpPr>
        <dsp:cNvPr id="0" name=""/>
        <dsp:cNvSpPr/>
      </dsp:nvSpPr>
      <dsp:spPr>
        <a:xfrm>
          <a:off x="3462084" y="3790551"/>
          <a:ext cx="2219831" cy="1448597"/>
        </a:xfrm>
        <a:prstGeom prst="ellipse">
          <a:avLst/>
        </a:prstGeom>
        <a:solidFill>
          <a:schemeClr val="accent3">
            <a:hueOff val="-3348583"/>
            <a:satOff val="-18343"/>
            <a:lumOff val="5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Stir Frying</a:t>
          </a:r>
          <a:endParaRPr lang="en-US" sz="2700" b="1" kern="1200" dirty="0"/>
        </a:p>
      </dsp:txBody>
      <dsp:txXfrm>
        <a:off x="3787171" y="4002693"/>
        <a:ext cx="1569657" cy="1024313"/>
      </dsp:txXfrm>
    </dsp:sp>
    <dsp:sp modelId="{07157902-8232-4797-906B-59C22AA6A9DB}">
      <dsp:nvSpPr>
        <dsp:cNvPr id="0" name=""/>
        <dsp:cNvSpPr/>
      </dsp:nvSpPr>
      <dsp:spPr>
        <a:xfrm rot="9590742">
          <a:off x="2816922" y="3124570"/>
          <a:ext cx="731429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731429" y="1425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64351" y="3120542"/>
        <a:ext cx="36571" cy="36571"/>
      </dsp:txXfrm>
    </dsp:sp>
    <dsp:sp modelId="{55558EFE-F440-484F-9A80-5D50E9BCB88A}">
      <dsp:nvSpPr>
        <dsp:cNvPr id="0" name=""/>
        <dsp:cNvSpPr/>
      </dsp:nvSpPr>
      <dsp:spPr>
        <a:xfrm>
          <a:off x="761994" y="2895596"/>
          <a:ext cx="2219831" cy="1448597"/>
        </a:xfrm>
        <a:prstGeom prst="ellipse">
          <a:avLst/>
        </a:prstGeom>
        <a:solidFill>
          <a:schemeClr val="accent3">
            <a:hueOff val="-4464777"/>
            <a:satOff val="-24457"/>
            <a:lumOff val="7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Pan Frying</a:t>
          </a:r>
          <a:endParaRPr lang="en-US" sz="2700" b="1" kern="1200" dirty="0"/>
        </a:p>
      </dsp:txBody>
      <dsp:txXfrm>
        <a:off x="1087081" y="3107738"/>
        <a:ext cx="1569657" cy="1024313"/>
      </dsp:txXfrm>
    </dsp:sp>
    <dsp:sp modelId="{DFA6897C-B98C-44CD-8457-0D80CC9C4BAB}">
      <dsp:nvSpPr>
        <dsp:cNvPr id="0" name=""/>
        <dsp:cNvSpPr/>
      </dsp:nvSpPr>
      <dsp:spPr>
        <a:xfrm rot="12211884">
          <a:off x="2840166" y="2023787"/>
          <a:ext cx="749989" cy="28515"/>
        </a:xfrm>
        <a:custGeom>
          <a:avLst/>
          <a:gdLst/>
          <a:ahLst/>
          <a:cxnLst/>
          <a:rect l="0" t="0" r="0" b="0"/>
          <a:pathLst>
            <a:path>
              <a:moveTo>
                <a:pt x="0" y="14257"/>
              </a:moveTo>
              <a:lnTo>
                <a:pt x="749989" y="1425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96411" y="2019295"/>
        <a:ext cx="37499" cy="37499"/>
      </dsp:txXfrm>
    </dsp:sp>
    <dsp:sp modelId="{2056056E-636E-44F9-BF16-6AD29DF3A7EC}">
      <dsp:nvSpPr>
        <dsp:cNvPr id="0" name=""/>
        <dsp:cNvSpPr/>
      </dsp:nvSpPr>
      <dsp:spPr>
        <a:xfrm>
          <a:off x="838201" y="761994"/>
          <a:ext cx="2219831" cy="1448597"/>
        </a:xfrm>
        <a:prstGeom prst="ellipse">
          <a:avLst/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Deep Frying</a:t>
          </a:r>
          <a:endParaRPr lang="en-US" sz="2700" b="1" kern="1200" dirty="0"/>
        </a:p>
      </dsp:txBody>
      <dsp:txXfrm>
        <a:off x="1163288" y="974136"/>
        <a:ext cx="1569657" cy="1024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27AAB-7E9C-42CD-AC1B-E3A38BB007A8}">
      <dsp:nvSpPr>
        <dsp:cNvPr id="0" name=""/>
        <dsp:cNvSpPr/>
      </dsp:nvSpPr>
      <dsp:spPr>
        <a:xfrm>
          <a:off x="3276600" y="1676401"/>
          <a:ext cx="2438398" cy="19049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Moist Cooking Methods</a:t>
          </a:r>
          <a:endParaRPr lang="en-US" sz="3200" b="1" kern="1200" dirty="0"/>
        </a:p>
      </dsp:txBody>
      <dsp:txXfrm>
        <a:off x="3633695" y="1955381"/>
        <a:ext cx="1724208" cy="1347036"/>
      </dsp:txXfrm>
    </dsp:sp>
    <dsp:sp modelId="{FF098105-D8B0-415F-8DB5-DCC6BBB83A7E}">
      <dsp:nvSpPr>
        <dsp:cNvPr id="0" name=""/>
        <dsp:cNvSpPr/>
      </dsp:nvSpPr>
      <dsp:spPr>
        <a:xfrm rot="16200000">
          <a:off x="4388734" y="1554746"/>
          <a:ext cx="214130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214130" y="1458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90446" y="1563983"/>
        <a:ext cx="10706" cy="10706"/>
      </dsp:txXfrm>
    </dsp:sp>
    <dsp:sp modelId="{6A29F5FC-8A24-4AD8-8131-3C469AB235B2}">
      <dsp:nvSpPr>
        <dsp:cNvPr id="0" name=""/>
        <dsp:cNvSpPr/>
      </dsp:nvSpPr>
      <dsp:spPr>
        <a:xfrm>
          <a:off x="3319505" y="4648"/>
          <a:ext cx="2352588" cy="14576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Steaming</a:t>
          </a:r>
          <a:endParaRPr lang="en-US" sz="2000" b="1" kern="1200" dirty="0"/>
        </a:p>
      </dsp:txBody>
      <dsp:txXfrm>
        <a:off x="3664034" y="218112"/>
        <a:ext cx="1663530" cy="1030694"/>
      </dsp:txXfrm>
    </dsp:sp>
    <dsp:sp modelId="{3E529270-007A-40D6-A9EF-600F8EA24B26}">
      <dsp:nvSpPr>
        <dsp:cNvPr id="0" name=""/>
        <dsp:cNvSpPr/>
      </dsp:nvSpPr>
      <dsp:spPr>
        <a:xfrm rot="20374956">
          <a:off x="5571612" y="2066696"/>
          <a:ext cx="790617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790617" y="1458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47155" y="2061520"/>
        <a:ext cx="39530" cy="39530"/>
      </dsp:txXfrm>
    </dsp:sp>
    <dsp:sp modelId="{84E835F1-E5D0-4355-B6E0-9C8BEE234D6A}">
      <dsp:nvSpPr>
        <dsp:cNvPr id="0" name=""/>
        <dsp:cNvSpPr/>
      </dsp:nvSpPr>
      <dsp:spPr>
        <a:xfrm>
          <a:off x="6169410" y="839233"/>
          <a:ext cx="2352588" cy="1457622"/>
        </a:xfrm>
        <a:prstGeom prst="ellipse">
          <a:avLst/>
        </a:prstGeom>
        <a:solidFill>
          <a:schemeClr val="accent3">
            <a:hueOff val="-1116194"/>
            <a:satOff val="-6114"/>
            <a:lumOff val="1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Poaching</a:t>
          </a:r>
          <a:endParaRPr lang="en-US" sz="2000" b="1" kern="1200" dirty="0"/>
        </a:p>
      </dsp:txBody>
      <dsp:txXfrm>
        <a:off x="6513939" y="1052697"/>
        <a:ext cx="1663530" cy="1030694"/>
      </dsp:txXfrm>
    </dsp:sp>
    <dsp:sp modelId="{FF3947D9-5D44-4401-A4BF-5323A98BA2EC}">
      <dsp:nvSpPr>
        <dsp:cNvPr id="0" name=""/>
        <dsp:cNvSpPr/>
      </dsp:nvSpPr>
      <dsp:spPr>
        <a:xfrm rot="1280484">
          <a:off x="5569301" y="3130225"/>
          <a:ext cx="493868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493868" y="1458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03888" y="3132469"/>
        <a:ext cx="24693" cy="24693"/>
      </dsp:txXfrm>
    </dsp:sp>
    <dsp:sp modelId="{A0F1708F-0F33-4518-A93D-43F877A11FCA}">
      <dsp:nvSpPr>
        <dsp:cNvPr id="0" name=""/>
        <dsp:cNvSpPr/>
      </dsp:nvSpPr>
      <dsp:spPr>
        <a:xfrm>
          <a:off x="5864920" y="2894623"/>
          <a:ext cx="2352588" cy="1457622"/>
        </a:xfrm>
        <a:prstGeom prst="ellipse">
          <a:avLst/>
        </a:prstGeom>
        <a:solidFill>
          <a:schemeClr val="accent3">
            <a:hueOff val="-2232389"/>
            <a:satOff val="-12228"/>
            <a:lumOff val="3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Simmering</a:t>
          </a:r>
          <a:endParaRPr lang="en-US" sz="2000" b="1" kern="1200" dirty="0"/>
        </a:p>
      </dsp:txBody>
      <dsp:txXfrm>
        <a:off x="6209449" y="3108087"/>
        <a:ext cx="1663530" cy="1030694"/>
      </dsp:txXfrm>
    </dsp:sp>
    <dsp:sp modelId="{F6F2E754-9DE3-458A-A4BF-722C1DA5FE99}">
      <dsp:nvSpPr>
        <dsp:cNvPr id="0" name=""/>
        <dsp:cNvSpPr/>
      </dsp:nvSpPr>
      <dsp:spPr>
        <a:xfrm rot="5400000">
          <a:off x="4388734" y="3673873"/>
          <a:ext cx="214130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214130" y="1458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90446" y="3683110"/>
        <a:ext cx="10706" cy="10706"/>
      </dsp:txXfrm>
    </dsp:sp>
    <dsp:sp modelId="{AEB949B3-0513-45B8-91F0-853B65816E34}">
      <dsp:nvSpPr>
        <dsp:cNvPr id="0" name=""/>
        <dsp:cNvSpPr/>
      </dsp:nvSpPr>
      <dsp:spPr>
        <a:xfrm>
          <a:off x="3319505" y="3795528"/>
          <a:ext cx="2352588" cy="1457622"/>
        </a:xfrm>
        <a:prstGeom prst="ellipse">
          <a:avLst/>
        </a:prstGeom>
        <a:solidFill>
          <a:schemeClr val="accent3">
            <a:hueOff val="-3348583"/>
            <a:satOff val="-18343"/>
            <a:lumOff val="5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Braising</a:t>
          </a:r>
          <a:endParaRPr lang="en-US" sz="2000" b="1" kern="1200" dirty="0"/>
        </a:p>
      </dsp:txBody>
      <dsp:txXfrm>
        <a:off x="3664034" y="4008992"/>
        <a:ext cx="1663530" cy="1030694"/>
      </dsp:txXfrm>
    </dsp:sp>
    <dsp:sp modelId="{7ADF3981-7F20-44DB-A60E-F16EF829BE2E}">
      <dsp:nvSpPr>
        <dsp:cNvPr id="0" name=""/>
        <dsp:cNvSpPr/>
      </dsp:nvSpPr>
      <dsp:spPr>
        <a:xfrm rot="9645480">
          <a:off x="2874931" y="3088929"/>
          <a:ext cx="522313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522313" y="1458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23030" y="3090461"/>
        <a:ext cx="26115" cy="26115"/>
      </dsp:txXfrm>
    </dsp:sp>
    <dsp:sp modelId="{06D4ADF6-A069-4861-BB24-917121DD4B45}">
      <dsp:nvSpPr>
        <dsp:cNvPr id="0" name=""/>
        <dsp:cNvSpPr/>
      </dsp:nvSpPr>
      <dsp:spPr>
        <a:xfrm>
          <a:off x="688381" y="2818506"/>
          <a:ext cx="2352588" cy="1457622"/>
        </a:xfrm>
        <a:prstGeom prst="ellipse">
          <a:avLst/>
        </a:prstGeom>
        <a:solidFill>
          <a:schemeClr val="accent3">
            <a:hueOff val="-4464777"/>
            <a:satOff val="-24457"/>
            <a:lumOff val="7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Stewing</a:t>
          </a:r>
          <a:endParaRPr lang="en-US" sz="2000" b="1" kern="1200" dirty="0"/>
        </a:p>
      </dsp:txBody>
      <dsp:txXfrm>
        <a:off x="1032910" y="3031970"/>
        <a:ext cx="1663530" cy="1030694"/>
      </dsp:txXfrm>
    </dsp:sp>
    <dsp:sp modelId="{BBB7B906-5650-40F4-B338-2FC720F1F131}">
      <dsp:nvSpPr>
        <dsp:cNvPr id="0" name=""/>
        <dsp:cNvSpPr/>
      </dsp:nvSpPr>
      <dsp:spPr>
        <a:xfrm rot="12083868">
          <a:off x="2759628" y="2065150"/>
          <a:ext cx="669444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669444" y="1458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77614" y="2063004"/>
        <a:ext cx="33472" cy="33472"/>
      </dsp:txXfrm>
    </dsp:sp>
    <dsp:sp modelId="{7538DE20-3601-4DC6-A1B5-1B1206F6D9DA}">
      <dsp:nvSpPr>
        <dsp:cNvPr id="0" name=""/>
        <dsp:cNvSpPr/>
      </dsp:nvSpPr>
      <dsp:spPr>
        <a:xfrm>
          <a:off x="612251" y="839247"/>
          <a:ext cx="2352588" cy="1457622"/>
        </a:xfrm>
        <a:prstGeom prst="ellipse">
          <a:avLst/>
        </a:prstGeom>
        <a:solidFill>
          <a:schemeClr val="accent3">
            <a:hueOff val="-5580972"/>
            <a:satOff val="-30571"/>
            <a:lumOff val="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Microwaving</a:t>
          </a:r>
          <a:endParaRPr lang="en-US" sz="2000" b="1" kern="1200" dirty="0"/>
        </a:p>
      </dsp:txBody>
      <dsp:txXfrm>
        <a:off x="956780" y="1052711"/>
        <a:ext cx="1663530" cy="1030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44052-CD52-4486-8323-0CE2EDD86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07228-6F9B-42FD-A544-36401CC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4052-CD52-4486-8323-0CE2EDD86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07228-6F9B-42FD-A544-36401CC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44052-CD52-4486-8323-0CE2EDD86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D207228-6F9B-42FD-A544-36401CC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4052-CD52-4486-8323-0CE2EDD86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07228-6F9B-42FD-A544-36401CCA04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7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7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7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7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7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4052-CD52-4486-8323-0CE2EDD86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D207228-6F9B-42FD-A544-36401CCA04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44052-CD52-4486-8323-0CE2EDD86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207228-6F9B-42FD-A544-36401CCA04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44052-CD52-4486-8323-0CE2EDD86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207228-6F9B-42FD-A544-36401CCA04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4052-CD52-4486-8323-0CE2EDD86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07228-6F9B-42FD-A544-36401CC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4052-CD52-4486-8323-0CE2EDD86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207228-6F9B-42FD-A544-36401CC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44052-CD52-4486-8323-0CE2EDD86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207228-6F9B-42FD-A544-36401CCA04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44052-CD52-4486-8323-0CE2EDD86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D207228-6F9B-42FD-A544-36401CCA04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44052-CD52-4486-8323-0CE2EDD86891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207228-6F9B-42FD-A544-36401CC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c5xbEQ1QTY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okinglight.com/cooking-101/techniques/cooking-class-stovetop-steaming-00400000001014/" TargetMode="External"/><Relationship Id="rId3" Type="http://schemas.openxmlformats.org/officeDocument/2006/relationships/hyperlink" Target="http://blog.myfavoritekitchen.com/2011/11/dry-heat-cooking-broiling/" TargetMode="External"/><Relationship Id="rId7" Type="http://schemas.openxmlformats.org/officeDocument/2006/relationships/hyperlink" Target="http://www.culinate.com/columns/bacon/deep_frying" TargetMode="External"/><Relationship Id="rId12" Type="http://schemas.openxmlformats.org/officeDocument/2006/relationships/hyperlink" Target="http://english.eastday.com/e/cy/userobject1ai4037696.html" TargetMode="External"/><Relationship Id="rId2" Type="http://schemas.openxmlformats.org/officeDocument/2006/relationships/hyperlink" Target="http://www.thekitchn.com/6-steps-for-grilling-the-best-steak-of-your-life-1727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milyfriendlyfood.com/2008/11/tips-for-pan-frying/" TargetMode="External"/><Relationship Id="rId11" Type="http://schemas.openxmlformats.org/officeDocument/2006/relationships/hyperlink" Target="http://blackgirlchefswhites.com/wordpress/2009/05/12/melt-in-your-mouth-short-ribs/" TargetMode="External"/><Relationship Id="rId5" Type="http://schemas.openxmlformats.org/officeDocument/2006/relationships/hyperlink" Target="http://trialx.org/2012/11/11/spinach-saute-delicious-pictures/" TargetMode="External"/><Relationship Id="rId10" Type="http://schemas.openxmlformats.org/officeDocument/2006/relationships/hyperlink" Target="http://cavemaneating.blogspot.com/2010/12/poaching-fish.html" TargetMode="External"/><Relationship Id="rId4" Type="http://schemas.openxmlformats.org/officeDocument/2006/relationships/hyperlink" Target="http://www.thekitchn.com/no-roasting-pan-160806" TargetMode="External"/><Relationship Id="rId9" Type="http://schemas.openxmlformats.org/officeDocument/2006/relationships/hyperlink" Target="http://www.chinesechicken.net/category/steamed-dish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Cooking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Pan Frying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2578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Pan Frying</a:t>
            </a:r>
            <a:r>
              <a:rPr lang="en-US" dirty="0" smtClean="0"/>
              <a:t> gives foods a crunchy textured crust and a moist interior.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Pan-Fried foods are almost always coated with flour, batter, or breading.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Food is fried in enough oil to come about halfway up the side.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convection and conduction to heat food.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0482" name="Picture 2" descr="http://1.bp.blogspot.com/_RbTHZgSxzqg/SQ_S7K2LahI/AAAAAAAAAnw/znkHH_WsOHg/s400/IMG_5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Deep Frying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768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Deep-fried</a:t>
            </a:r>
            <a:r>
              <a:rPr lang="en-US" dirty="0" smtClean="0"/>
              <a:t> foods are cooked in enough fat or oil to completely submerge them.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Deep fried foods have many of the same characteristics as pan-fried foods, including a crisp, browned exterior and a moist, flavorful interior.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mainly convection to heat food. </a:t>
            </a:r>
          </a:p>
        </p:txBody>
      </p:sp>
      <p:pic>
        <p:nvPicPr>
          <p:cNvPr id="18434" name="Picture 2" descr="http://www.culinate.com/hunk/856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667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Moist Cooking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8991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2578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Food is steamed by placing it in a vessel  or wrapping that allows water vapor to cook the food.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Food is not submerged in liquid, it is surrounded by steam.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mainly convection to heat the food.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6386" name="Picture 2" descr="http://img4-1.cookinglight.timeinc.net/i/2008/05/cc-dumplings-0805p127-m.jpg?300: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3390900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05400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Poaching</a:t>
            </a:r>
            <a:r>
              <a:rPr lang="en-US" dirty="0" smtClean="0"/>
              <a:t> is when foods are cooked in a simmering liquid.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liquid can contain any number of ingredients, such as vegetables, herbs, spices, and fruits.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Poaching liquid can include oil, water, stock, wine, and other items.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liquid is hot, but </a:t>
            </a:r>
            <a:r>
              <a:rPr lang="en-US" smtClean="0"/>
              <a:t>not quite </a:t>
            </a:r>
            <a:r>
              <a:rPr lang="en-US" dirty="0" smtClean="0"/>
              <a:t>simmering.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convection to heat food. </a:t>
            </a:r>
          </a:p>
        </p:txBody>
      </p:sp>
      <p:pic>
        <p:nvPicPr>
          <p:cNvPr id="13314" name="Picture 2" descr="http://1.bp.blogspot.com/_GUb62b-IpJ8/TQO7Lt_hdRI/AAAAAAAAABs/GP0zaKqavGE/s1600/poaching+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0"/>
            <a:ext cx="3937000" cy="29527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Simmering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05400" cy="5257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Foods that are </a:t>
            </a:r>
            <a:r>
              <a:rPr lang="en-US" b="1" dirty="0" smtClean="0"/>
              <a:t>simmered</a:t>
            </a:r>
            <a:r>
              <a:rPr lang="en-US" dirty="0" smtClean="0"/>
              <a:t> are cooked while being completely submerged in simmering liquid.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level of heat is higher than that of poaching.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Foods become tender and moist during cooking.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convection to heat food.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1266" name="Picture 2" descr="http://apassionateplate.com/wp-content/uploads/2012/01/Simmering-Chicken-Wings-in-Sau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908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648200" cy="52578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Braising involves searing food, partially covering it in liquid, and then simmering or baking it in a covered pot until done.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is a great method for making tougher cuts of meat more tender because it softens connective tissue.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convection to heat food.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18" name="Picture 2" descr="http://blackgirlchefswhites.com/wordpress/wp-content/uploads/2009/05/braise_ri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37156"/>
            <a:ext cx="4305300" cy="30825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00600" cy="5257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Stewing</a:t>
            </a:r>
            <a:r>
              <a:rPr lang="en-US" dirty="0" smtClean="0"/>
              <a:t> is very similar to braising, only the foods are cut into bite sized pieces and cooked in more liquid.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Stewing is another great cooking method for tough pieces of meat due to the long moist cooking process.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convection to heat food.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8194" name="Picture 2" descr="http://english.eastday.com/e/cy/images/01458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286250" cy="36480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Microwaving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054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Microwaving</a:t>
            </a:r>
            <a:r>
              <a:rPr lang="en-US" dirty="0" smtClean="0"/>
              <a:t> is considered to be a moist heat method because it partially relies on the effects of steam.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Microwaves enter the food and cook from the outside in.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microwaves are attracted to water, fat, and sugar and excite these molecules on the outside of the food, causing them to move back and fourth, which heats them.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756" y="2362200"/>
            <a:ext cx="4000244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Microwaving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1054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inside of the food is cooked through conduction, or by touching the hot particles on the outside of the food. 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is not the best cooking method because it can result I a rubbery texture, lack of flavor, and unappealing appearance.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3810000" cy="310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Microwaves Work</a:t>
            </a:r>
            <a:endParaRPr lang="en-US" dirty="0"/>
          </a:p>
        </p:txBody>
      </p:sp>
      <p:pic>
        <p:nvPicPr>
          <p:cNvPr id="4" name="Gc5xbEQ1QTY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315" y="1676400"/>
            <a:ext cx="8449733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821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Picture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dirty="0" smtClean="0"/>
              <a:t>Grilling: </a:t>
            </a:r>
            <a:r>
              <a:rPr lang="en-US" dirty="0" smtClean="0">
                <a:hlinkClick r:id="rId2"/>
              </a:rPr>
              <a:t>http://www.thekitchn.com/6-steps-for-grilling-the-best-steak-of-your-life-172700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http://www.thekitchn.com/vegetarian-grilling-try-waterm-151239</a:t>
            </a:r>
          </a:p>
          <a:p>
            <a:pPr lvl="0"/>
            <a:r>
              <a:rPr lang="en-US" dirty="0" smtClean="0"/>
              <a:t>Broiling: </a:t>
            </a:r>
            <a:r>
              <a:rPr lang="en-US" dirty="0" smtClean="0">
                <a:hlinkClick r:id="rId3"/>
              </a:rPr>
              <a:t>http://blog.myfavoritekitchen.com/2011/11/dry-heat-cooking-broiling/</a:t>
            </a:r>
            <a:endParaRPr lang="en-US" dirty="0" smtClean="0"/>
          </a:p>
          <a:p>
            <a:pPr lvl="0"/>
            <a:r>
              <a:rPr lang="en-US" dirty="0" smtClean="0"/>
              <a:t>Roasting: </a:t>
            </a:r>
            <a:r>
              <a:rPr lang="en-US" dirty="0" smtClean="0">
                <a:hlinkClick r:id="rId4"/>
              </a:rPr>
              <a:t>http://www.thekitchn.com/no-roasting-pan-160806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http://www.hogroasts.es/spit-roasts/</a:t>
            </a:r>
          </a:p>
          <a:p>
            <a:pPr lvl="0"/>
            <a:r>
              <a:rPr lang="en-US" dirty="0" smtClean="0"/>
              <a:t>Sautéing: </a:t>
            </a:r>
            <a:r>
              <a:rPr lang="en-US" dirty="0" smtClean="0">
                <a:hlinkClick r:id="rId5"/>
              </a:rPr>
              <a:t>http://trialx.org/2012/11/11/spinach-saute-delicious-pictures/</a:t>
            </a:r>
            <a:endParaRPr lang="en-US" dirty="0" smtClean="0"/>
          </a:p>
          <a:p>
            <a:pPr lvl="0"/>
            <a:r>
              <a:rPr lang="en-US" dirty="0" smtClean="0"/>
              <a:t>Stir Frying: http://www.culinate.com/columns/bacon/how_to_stir-fry</a:t>
            </a:r>
          </a:p>
          <a:p>
            <a:pPr lvl="0"/>
            <a:r>
              <a:rPr lang="en-US" dirty="0" smtClean="0"/>
              <a:t>Pan Frying: </a:t>
            </a:r>
            <a:r>
              <a:rPr lang="en-US" dirty="0" smtClean="0">
                <a:hlinkClick r:id="rId6"/>
              </a:rPr>
              <a:t>http://www.familyfriendlyfood.com/2008/11/tips-for-pan-frying/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http://www.theboldabode.com/2012/09/falafels-are-awesome.html</a:t>
            </a:r>
          </a:p>
          <a:p>
            <a:pPr lvl="0"/>
            <a:r>
              <a:rPr lang="en-US" dirty="0" smtClean="0"/>
              <a:t>Deep Frying: </a:t>
            </a:r>
            <a:r>
              <a:rPr lang="en-US" dirty="0" smtClean="0">
                <a:hlinkClick r:id="rId7"/>
              </a:rPr>
              <a:t>http://www.culinate.com/columns/bacon/deep_frying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http://www.gourmet.com/food/gourmetlive/2012/080812/deep-frying-tips</a:t>
            </a:r>
          </a:p>
          <a:p>
            <a:pPr lvl="0"/>
            <a:r>
              <a:rPr lang="en-US" dirty="0" smtClean="0"/>
              <a:t>Steaming: </a:t>
            </a:r>
            <a:r>
              <a:rPr lang="en-US" dirty="0" smtClean="0">
                <a:hlinkClick r:id="rId8"/>
              </a:rPr>
              <a:t>http://www.cookinglight.com/cooking-101/techniques/cooking-class-stovetop-steaming-00400000001014/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9"/>
              </a:rPr>
              <a:t>http://www.chinesechicken.net/category/steamed-dishes/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http://img.tesco.com/todayattesco/cookbook/archive/sea_bass_en_papillote.shtml</a:t>
            </a:r>
          </a:p>
          <a:p>
            <a:pPr lvl="0"/>
            <a:r>
              <a:rPr lang="en-US" dirty="0" smtClean="0"/>
              <a:t>Poaching: </a:t>
            </a:r>
            <a:r>
              <a:rPr lang="en-US" dirty="0" smtClean="0">
                <a:hlinkClick r:id="rId10"/>
              </a:rPr>
              <a:t>http://cavemaneating.blogspot.com/2010/12/poaching-fish.html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http://www.food52.com/recipes/4155_olive_oil_poached_fish_or_shellfish</a:t>
            </a:r>
          </a:p>
          <a:p>
            <a:pPr lvl="0"/>
            <a:r>
              <a:rPr lang="en-US" dirty="0" smtClean="0"/>
              <a:t>Simmering: http://apassionateplate.com/salty-sweet-sticky-wings/simmering-chicken-wings-in-sauce/</a:t>
            </a:r>
          </a:p>
          <a:p>
            <a:pPr lvl="0"/>
            <a:r>
              <a:rPr lang="en-US" dirty="0" smtClean="0"/>
              <a:t>Braising: </a:t>
            </a:r>
            <a:r>
              <a:rPr lang="en-US" dirty="0" smtClean="0">
                <a:hlinkClick r:id="rId11"/>
              </a:rPr>
              <a:t>http://blackgirlchefswhites.com/wordpress/2009/05/12/melt-in-your-mouth-short-ribs/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http://www.slashfood.com/2010/05/19/braising-101-tip-of-the-day/</a:t>
            </a:r>
          </a:p>
          <a:p>
            <a:pPr lvl="0"/>
            <a:r>
              <a:rPr lang="en-US" dirty="0" smtClean="0"/>
              <a:t>Stewing: </a:t>
            </a:r>
            <a:r>
              <a:rPr lang="en-US" dirty="0" smtClean="0">
                <a:hlinkClick r:id="rId12"/>
              </a:rPr>
              <a:t>http://english.eastday.com/e/cy/userobject1ai4037696.html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http://justhungry.com/image/curry-stewing-pot</a:t>
            </a:r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Dry v. Wet Cooking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16002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Dry Cooking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76800" cy="5257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Grilling</a:t>
            </a:r>
            <a:r>
              <a:rPr lang="en-US" dirty="0" smtClean="0"/>
              <a:t> cooks food with radiant heat from a source located below it.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 of the juices are actually reduced directly on the food while the rest drip away.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Grilled foods have a smoky, slightly charred flavor.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7650" name="Picture 2" descr="http://i-cdn.apartmenttherapy.com/uimages/kitchen/2012-06-14-GrillSte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3844089" cy="33813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Broiling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9530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Broiling</a:t>
            </a:r>
            <a:r>
              <a:rPr lang="en-US" dirty="0" smtClean="0"/>
              <a:t> is similar to grilling, but uses a radiant heat source located </a:t>
            </a:r>
            <a:r>
              <a:rPr lang="en-US" i="1" dirty="0" smtClean="0"/>
              <a:t>above</a:t>
            </a:r>
            <a:r>
              <a:rPr lang="en-US" dirty="0" smtClean="0"/>
              <a:t> the food rather than below.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heat source is extremely hot! – Much hotter than the heat of an oven.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Foods are brushed with butter or oil, put on a heated, oiled sizzler pan, and then placed on the rack below the heat source.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5602" name="Picture 2" descr="http://blog.myfavoritekitchen.com/wp-content/uploads/2011/11/Broiling1-300x1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729" y="2514600"/>
            <a:ext cx="4201295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5626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Roasting</a:t>
            </a:r>
            <a:r>
              <a:rPr lang="en-US" dirty="0" smtClean="0"/>
              <a:t> is a way of cooking by indirect heat in an oven.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Many roasted foods are seared before baking, which is when their exterior is cooked briefly over high heat to create a brown and crispy skin.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Foods are cooked through contact with dry, heated air held in a closed environment (mainly convection, but also radiation).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4578" name="Picture 2" descr="http://i-cdn.apartmenttherapy.com/uimages/kitchen/2011-11-15-TurkeyGener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43200"/>
            <a:ext cx="3549389" cy="27146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Sautéing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7244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Sautéing</a:t>
            </a:r>
            <a:r>
              <a:rPr lang="en-US" dirty="0" smtClean="0"/>
              <a:t> is a technique that cooks food rapidly in a little fat over high heat.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term </a:t>
            </a:r>
            <a:r>
              <a:rPr lang="en-US" i="1" dirty="0" smtClean="0"/>
              <a:t>sauté</a:t>
            </a:r>
            <a:r>
              <a:rPr lang="en-US" dirty="0" smtClean="0"/>
              <a:t> comes from the French word </a:t>
            </a:r>
            <a:r>
              <a:rPr lang="en-US" i="1" dirty="0" err="1" smtClean="0"/>
              <a:t>sauter</a:t>
            </a:r>
            <a:r>
              <a:rPr lang="en-US" dirty="0" smtClean="0"/>
              <a:t>, or “to jump.”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Mainly uses conduction to heat food</a:t>
            </a:r>
          </a:p>
        </p:txBody>
      </p:sp>
      <p:pic>
        <p:nvPicPr>
          <p:cNvPr id="22530" name="Picture 2" descr="http://trialx.org/wp-content/uploads/2012/11/recipes/Spinach_Saute-1.jpg"/>
          <p:cNvPicPr>
            <a:picLocks noChangeAspect="1" noChangeArrowheads="1"/>
          </p:cNvPicPr>
          <p:nvPr/>
        </p:nvPicPr>
        <p:blipFill>
          <a:blip r:embed="rId2" cstate="print"/>
          <a:srcRect l="4626" r="8516"/>
          <a:stretch>
            <a:fillRect/>
          </a:stretch>
        </p:blipFill>
        <p:spPr bwMode="auto">
          <a:xfrm>
            <a:off x="4724400" y="2514600"/>
            <a:ext cx="4185138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Stir Frying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029200" cy="5257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Stir frying</a:t>
            </a:r>
            <a:r>
              <a:rPr lang="en-US" dirty="0" smtClean="0"/>
              <a:t>, associated with Asian cooking, shares many similarities with sautéing.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Foods are cut into small pieces and cooked rapidly in a little oil while the cook quickly stirs the ingredients.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Mainly uses conduction to heat food. </a:t>
            </a:r>
          </a:p>
        </p:txBody>
      </p:sp>
      <p:pic>
        <p:nvPicPr>
          <p:cNvPr id="21506" name="Picture 2" descr="http://www.culinate.com/hunk/63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38400"/>
            <a:ext cx="38100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8981</TotalTime>
  <Words>777</Words>
  <Application>Microsoft Office PowerPoint</Application>
  <PresentationFormat>On-screen Show (4:3)</PresentationFormat>
  <Paragraphs>148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Tw Cen MT</vt:lpstr>
      <vt:lpstr>Wingdings</vt:lpstr>
      <vt:lpstr>Wingdings 2</vt:lpstr>
      <vt:lpstr>Median</vt:lpstr>
      <vt:lpstr>Cooking Methods</vt:lpstr>
      <vt:lpstr>How Microwaves Work</vt:lpstr>
      <vt:lpstr>Dry v. Wet Cooking</vt:lpstr>
      <vt:lpstr>Dry Cooking Methods</vt:lpstr>
      <vt:lpstr>Grilling</vt:lpstr>
      <vt:lpstr>Broiling</vt:lpstr>
      <vt:lpstr>Roasting</vt:lpstr>
      <vt:lpstr>Sautéing</vt:lpstr>
      <vt:lpstr>Stir Frying</vt:lpstr>
      <vt:lpstr>Pan Frying</vt:lpstr>
      <vt:lpstr>Deep Frying</vt:lpstr>
      <vt:lpstr>Moist Cooking Methods</vt:lpstr>
      <vt:lpstr>Steaming</vt:lpstr>
      <vt:lpstr>Poaching</vt:lpstr>
      <vt:lpstr>Simmering</vt:lpstr>
      <vt:lpstr>Braising</vt:lpstr>
      <vt:lpstr>Stewing</vt:lpstr>
      <vt:lpstr>Microwaving</vt:lpstr>
      <vt:lpstr>Microwaving</vt:lpstr>
      <vt:lpstr>Picture Credits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Grilling, Broiling, Roasting, and baking</dc:title>
  <dc:creator>Heather</dc:creator>
  <cp:lastModifiedBy>Heather Coo</cp:lastModifiedBy>
  <cp:revision>24</cp:revision>
  <dcterms:created xsi:type="dcterms:W3CDTF">2012-11-29T21:45:50Z</dcterms:created>
  <dcterms:modified xsi:type="dcterms:W3CDTF">2015-02-23T16:50:47Z</dcterms:modified>
</cp:coreProperties>
</file>